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89" r:id="rId2"/>
    <p:sldId id="290" r:id="rId3"/>
    <p:sldId id="291" r:id="rId4"/>
    <p:sldId id="292" r:id="rId5"/>
    <p:sldId id="293" r:id="rId6"/>
    <p:sldId id="256" r:id="rId7"/>
    <p:sldId id="257" r:id="rId8"/>
    <p:sldId id="258" r:id="rId9"/>
    <p:sldId id="259" r:id="rId10"/>
    <p:sldId id="260" r:id="rId11"/>
    <p:sldId id="261" r:id="rId12"/>
    <p:sldId id="263" r:id="rId13"/>
    <p:sldId id="262" r:id="rId14"/>
    <p:sldId id="266" r:id="rId15"/>
    <p:sldId id="264" r:id="rId16"/>
    <p:sldId id="265" r:id="rId17"/>
    <p:sldId id="267" r:id="rId18"/>
    <p:sldId id="268" r:id="rId19"/>
    <p:sldId id="269" r:id="rId20"/>
    <p:sldId id="270" r:id="rId21"/>
    <p:sldId id="271" r:id="rId22"/>
    <p:sldId id="272" r:id="rId23"/>
    <p:sldId id="273" r:id="rId24"/>
    <p:sldId id="274" r:id="rId25"/>
    <p:sldId id="275" r:id="rId26"/>
    <p:sldId id="276" r:id="rId27"/>
    <p:sldId id="277" r:id="rId28"/>
    <p:sldId id="278" r:id="rId29"/>
    <p:sldId id="279" r:id="rId30"/>
    <p:sldId id="280" r:id="rId31"/>
    <p:sldId id="281" r:id="rId32"/>
    <p:sldId id="282" r:id="rId33"/>
    <p:sldId id="283" r:id="rId34"/>
    <p:sldId id="284" r:id="rId35"/>
    <p:sldId id="285" r:id="rId36"/>
    <p:sldId id="286" r:id="rId37"/>
    <p:sldId id="287" r:id="rId38"/>
    <p:sldId id="288" r:id="rId39"/>
  </p:sldIdLst>
  <p:sldSz cx="9144000" cy="6858000" type="screen4x3"/>
  <p:notesSz cx="6858000" cy="9144000"/>
  <p:defaultTex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titolo">
    <p:bg>
      <p:bgRef idx="1001">
        <a:schemeClr val="bg1"/>
      </p:bgRef>
    </p:bg>
    <p:spTree>
      <p:nvGrpSpPr>
        <p:cNvPr id="1" name=""/>
        <p:cNvGrpSpPr/>
        <p:nvPr/>
      </p:nvGrpSpPr>
      <p:grpSpPr>
        <a:xfrm>
          <a:off x="0" y="0"/>
          <a:ext cx="0" cy="0"/>
          <a:chOff x="0" y="0"/>
          <a:chExt cx="0" cy="0"/>
        </a:xfrm>
      </p:grpSpPr>
      <p:sp>
        <p:nvSpPr>
          <p:cNvPr id="8" name="Titolo 7"/>
          <p:cNvSpPr>
            <a:spLocks noGrp="1"/>
          </p:cNvSpPr>
          <p:nvPr>
            <p:ph type="ctrTitle"/>
          </p:nvPr>
        </p:nvSpPr>
        <p:spPr>
          <a:xfrm>
            <a:off x="2286000" y="3124200"/>
            <a:ext cx="6172200" cy="1894362"/>
          </a:xfrm>
        </p:spPr>
        <p:txBody>
          <a:bodyPr/>
          <a:lstStyle>
            <a:lvl1pPr>
              <a:defRPr b="1"/>
            </a:lvl1pPr>
          </a:lstStyle>
          <a:p>
            <a:r>
              <a:rPr kumimoji="0" lang="it-IT" smtClean="0"/>
              <a:t>Fare clic per modificare lo stile del titolo</a:t>
            </a:r>
            <a:endParaRPr kumimoji="0" lang="en-US"/>
          </a:p>
        </p:txBody>
      </p:sp>
      <p:sp>
        <p:nvSpPr>
          <p:cNvPr id="9" name="Sottotitolo 8"/>
          <p:cNvSpPr>
            <a:spLocks noGrp="1"/>
          </p:cNvSpPr>
          <p:nvPr>
            <p:ph type="subTitle" idx="1"/>
          </p:nvPr>
        </p:nvSpPr>
        <p:spPr>
          <a:xfrm>
            <a:off x="2286000" y="5003322"/>
            <a:ext cx="6172200" cy="1371600"/>
          </a:xfrm>
        </p:spPr>
        <p:txBody>
          <a:bodyPr/>
          <a:lstStyle>
            <a:lvl1pPr marL="0" indent="0" algn="l">
              <a:buNone/>
              <a:defRPr sz="1800" b="1">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it-IT" smtClean="0"/>
              <a:t>Fare clic per modificare lo stile del sottotitolo dello schema</a:t>
            </a:r>
            <a:endParaRPr kumimoji="0" lang="en-US"/>
          </a:p>
        </p:txBody>
      </p:sp>
      <p:sp>
        <p:nvSpPr>
          <p:cNvPr id="28" name="Segnaposto data 27"/>
          <p:cNvSpPr>
            <a:spLocks noGrp="1"/>
          </p:cNvSpPr>
          <p:nvPr>
            <p:ph type="dt" sz="half" idx="10"/>
          </p:nvPr>
        </p:nvSpPr>
        <p:spPr bwMode="auto">
          <a:xfrm rot="5400000">
            <a:off x="7764621" y="1174097"/>
            <a:ext cx="2286000" cy="381000"/>
          </a:xfrm>
        </p:spPr>
        <p:txBody>
          <a:bodyPr/>
          <a:lstStyle/>
          <a:p>
            <a:fld id="{09CCED69-52D3-4DF5-9415-739876236A47}" type="datetimeFigureOut">
              <a:rPr lang="it-IT" smtClean="0"/>
              <a:pPr/>
              <a:t>23/01/2020</a:t>
            </a:fld>
            <a:endParaRPr lang="it-IT"/>
          </a:p>
        </p:txBody>
      </p:sp>
      <p:sp>
        <p:nvSpPr>
          <p:cNvPr id="17" name="Segnaposto piè di pagina 16"/>
          <p:cNvSpPr>
            <a:spLocks noGrp="1"/>
          </p:cNvSpPr>
          <p:nvPr>
            <p:ph type="ftr" sz="quarter" idx="11"/>
          </p:nvPr>
        </p:nvSpPr>
        <p:spPr bwMode="auto">
          <a:xfrm rot="5400000">
            <a:off x="7077269" y="4181669"/>
            <a:ext cx="3657600" cy="384048"/>
          </a:xfrm>
        </p:spPr>
        <p:txBody>
          <a:bodyPr/>
          <a:lstStyle/>
          <a:p>
            <a:endParaRPr lang="it-IT"/>
          </a:p>
        </p:txBody>
      </p:sp>
      <p:sp>
        <p:nvSpPr>
          <p:cNvPr id="10" name="Rettangolo 9"/>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ttangolo 11"/>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4" name="Rettangolo 13"/>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9" name="Rettangolo 18"/>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Connettore 1 10"/>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Connettore 1 17"/>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0" name="Connettore 1 19"/>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Connettore 1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Connettore 1 14"/>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2" name="Connettore 1 21"/>
          <p:cNvSpPr>
            <a:spLocks noChangeShapeType="1"/>
          </p:cNvSpPr>
          <p:nvPr/>
        </p:nvSpPr>
        <p:spPr bwMode="auto">
          <a:xfrm>
            <a:off x="9113856"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7" name="Rettangolo 26"/>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Ovale 20"/>
          <p:cNvSpPr/>
          <p:nvPr/>
        </p:nvSpPr>
        <p:spPr bwMode="auto">
          <a:xfrm>
            <a:off x="609600" y="3429000"/>
            <a:ext cx="1295400" cy="1295400"/>
          </a:xfrm>
          <a:prstGeom prst="ellipse">
            <a:avLst/>
          </a:prstGeom>
          <a:solidFill>
            <a:schemeClr val="accent1"/>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Ovale 22"/>
          <p:cNvSpPr/>
          <p:nvPr/>
        </p:nvSpPr>
        <p:spPr bwMode="auto">
          <a:xfrm>
            <a:off x="1309632"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4" name="Ovale 23"/>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Ovale 25"/>
          <p:cNvSpPr/>
          <p:nvPr/>
        </p:nvSpPr>
        <p:spPr bwMode="auto">
          <a:xfrm>
            <a:off x="1664208" y="5788152"/>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5" name="Ovale 24"/>
          <p:cNvSpPr/>
          <p:nvPr/>
        </p:nvSpPr>
        <p:spPr>
          <a:xfrm>
            <a:off x="1905000" y="4495800"/>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9" name="Segnaposto numero diapositiva 28"/>
          <p:cNvSpPr>
            <a:spLocks noGrp="1"/>
          </p:cNvSpPr>
          <p:nvPr>
            <p:ph type="sldNum" sz="quarter" idx="12"/>
          </p:nvPr>
        </p:nvSpPr>
        <p:spPr bwMode="auto">
          <a:xfrm>
            <a:off x="1325544" y="4928702"/>
            <a:ext cx="609600" cy="517524"/>
          </a:xfrm>
        </p:spPr>
        <p:txBody>
          <a:bodyPr/>
          <a:lstStyle/>
          <a:p>
            <a:fld id="{30E0D9B2-95E3-449E-86C7-D3A71DB777E4}" type="slidenum">
              <a:rPr lang="it-IT" smtClean="0"/>
              <a:pPr/>
              <a:t>‹N›</a:t>
            </a:fld>
            <a:endParaRPr lang="it-IT"/>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kumimoji="0" lang="it-IT" smtClean="0"/>
              <a:t>Fare clic per modificare lo stile del titolo</a:t>
            </a:r>
            <a:endParaRPr kumimoji="0" lang="en-US"/>
          </a:p>
        </p:txBody>
      </p:sp>
      <p:sp>
        <p:nvSpPr>
          <p:cNvPr id="8" name="Segnaposto contenuto 7"/>
          <p:cNvSpPr>
            <a:spLocks noGrp="1"/>
          </p:cNvSpPr>
          <p:nvPr>
            <p:ph sz="quarter" idx="1"/>
          </p:nvPr>
        </p:nvSpPr>
        <p:spPr>
          <a:xfrm>
            <a:off x="457200" y="1600200"/>
            <a:ext cx="7467600" cy="4873752"/>
          </a:xfrm>
        </p:spPr>
        <p:txBody>
          <a:body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7" name="Segnaposto data 6"/>
          <p:cNvSpPr>
            <a:spLocks noGrp="1"/>
          </p:cNvSpPr>
          <p:nvPr>
            <p:ph type="dt" sz="half" idx="14"/>
          </p:nvPr>
        </p:nvSpPr>
        <p:spPr/>
        <p:txBody>
          <a:bodyPr rtlCol="0"/>
          <a:lstStyle/>
          <a:p>
            <a:fld id="{09CCED69-52D3-4DF5-9415-739876236A47}" type="datetimeFigureOut">
              <a:rPr lang="it-IT" smtClean="0"/>
              <a:pPr/>
              <a:t>23/01/2020</a:t>
            </a:fld>
            <a:endParaRPr lang="it-IT"/>
          </a:p>
        </p:txBody>
      </p:sp>
      <p:sp>
        <p:nvSpPr>
          <p:cNvPr id="9" name="Segnaposto numero diapositiva 8"/>
          <p:cNvSpPr>
            <a:spLocks noGrp="1"/>
          </p:cNvSpPr>
          <p:nvPr>
            <p:ph type="sldNum" sz="quarter" idx="15"/>
          </p:nvPr>
        </p:nvSpPr>
        <p:spPr/>
        <p:txBody>
          <a:bodyPr rtlCol="0"/>
          <a:lstStyle/>
          <a:p>
            <a:fld id="{30E0D9B2-95E3-449E-86C7-D3A71DB777E4}" type="slidenum">
              <a:rPr lang="it-IT" smtClean="0"/>
              <a:pPr/>
              <a:t>‹N›</a:t>
            </a:fld>
            <a:endParaRPr lang="it-IT"/>
          </a:p>
        </p:txBody>
      </p:sp>
      <p:sp>
        <p:nvSpPr>
          <p:cNvPr id="10" name="Segnaposto piè di pagina 9"/>
          <p:cNvSpPr>
            <a:spLocks noGrp="1"/>
          </p:cNvSpPr>
          <p:nvPr>
            <p:ph type="ftr" sz="quarter" idx="16"/>
          </p:nvPr>
        </p:nvSpPr>
        <p:spPr/>
        <p:txBody>
          <a:bodyPr rtlCol="0"/>
          <a:lstStyle/>
          <a:p>
            <a:endParaRPr lang="it-IT"/>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Intestazione sezione">
    <p:bg>
      <p:bgRef idx="1001">
        <a:schemeClr val="bg2"/>
      </p:bgRef>
    </p:bg>
    <p:spTree>
      <p:nvGrpSpPr>
        <p:cNvPr id="1" name=""/>
        <p:cNvGrpSpPr/>
        <p:nvPr/>
      </p:nvGrpSpPr>
      <p:grpSpPr>
        <a:xfrm>
          <a:off x="0" y="0"/>
          <a:ext cx="0" cy="0"/>
          <a:chOff x="0" y="0"/>
          <a:chExt cx="0" cy="0"/>
        </a:xfrm>
      </p:grpSpPr>
      <p:sp>
        <p:nvSpPr>
          <p:cNvPr id="2" name="Titolo 1"/>
          <p:cNvSpPr>
            <a:spLocks noGrp="1"/>
          </p:cNvSpPr>
          <p:nvPr>
            <p:ph type="title"/>
          </p:nvPr>
        </p:nvSpPr>
        <p:spPr>
          <a:xfrm>
            <a:off x="2286000" y="2895600"/>
            <a:ext cx="6172200" cy="2053590"/>
          </a:xfrm>
        </p:spPr>
        <p:txBody>
          <a:bodyPr/>
          <a:lstStyle>
            <a:lvl1pPr algn="l">
              <a:buNone/>
              <a:defRPr sz="3000" b="1" cap="small" baseline="0"/>
            </a:lvl1pPr>
          </a:lstStyle>
          <a:p>
            <a:r>
              <a:rPr kumimoji="0" lang="it-IT" smtClean="0"/>
              <a:t>Fare clic per modificare lo stile del titolo</a:t>
            </a:r>
            <a:endParaRPr kumimoji="0" lang="en-US"/>
          </a:p>
        </p:txBody>
      </p:sp>
      <p:sp>
        <p:nvSpPr>
          <p:cNvPr id="3" name="Segnaposto testo 2"/>
          <p:cNvSpPr>
            <a:spLocks noGrp="1"/>
          </p:cNvSpPr>
          <p:nvPr>
            <p:ph type="body" idx="1"/>
          </p:nvPr>
        </p:nvSpPr>
        <p:spPr>
          <a:xfrm>
            <a:off x="2286000" y="5010150"/>
            <a:ext cx="6172200" cy="1371600"/>
          </a:xfrm>
        </p:spPr>
        <p:txBody>
          <a:bodyPr anchor="t"/>
          <a:lstStyle>
            <a:lvl1pPr marL="0" indent="0">
              <a:buNone/>
              <a:defRPr sz="1800" b="1">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it-IT" smtClean="0"/>
              <a:t>Fare clic per modificare stili del testo dello schema</a:t>
            </a:r>
          </a:p>
        </p:txBody>
      </p:sp>
      <p:sp>
        <p:nvSpPr>
          <p:cNvPr id="4" name="Segnaposto data 3"/>
          <p:cNvSpPr>
            <a:spLocks noGrp="1"/>
          </p:cNvSpPr>
          <p:nvPr>
            <p:ph type="dt" sz="half" idx="10"/>
          </p:nvPr>
        </p:nvSpPr>
        <p:spPr bwMode="auto">
          <a:xfrm rot="5400000">
            <a:off x="7763256" y="1170432"/>
            <a:ext cx="2286000" cy="381000"/>
          </a:xfrm>
        </p:spPr>
        <p:txBody>
          <a:bodyPr/>
          <a:lstStyle/>
          <a:p>
            <a:fld id="{09CCED69-52D3-4DF5-9415-739876236A47}" type="datetimeFigureOut">
              <a:rPr lang="it-IT" smtClean="0"/>
              <a:pPr/>
              <a:t>23/01/2020</a:t>
            </a:fld>
            <a:endParaRPr lang="it-IT"/>
          </a:p>
        </p:txBody>
      </p:sp>
      <p:sp>
        <p:nvSpPr>
          <p:cNvPr id="5" name="Segnaposto piè di pagina 4"/>
          <p:cNvSpPr>
            <a:spLocks noGrp="1"/>
          </p:cNvSpPr>
          <p:nvPr>
            <p:ph type="ftr" sz="quarter" idx="11"/>
          </p:nvPr>
        </p:nvSpPr>
        <p:spPr bwMode="auto">
          <a:xfrm rot="5400000">
            <a:off x="7077456" y="4178808"/>
            <a:ext cx="3657600" cy="384048"/>
          </a:xfrm>
        </p:spPr>
        <p:txBody>
          <a:bodyPr/>
          <a:lstStyle/>
          <a:p>
            <a:endParaRPr lang="it-IT"/>
          </a:p>
        </p:txBody>
      </p:sp>
      <p:sp>
        <p:nvSpPr>
          <p:cNvPr id="9" name="Rettangolo 8"/>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ttangolo 9"/>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ttangolo 10"/>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ttangolo 11"/>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Connettore 1 12"/>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Connettore 1 13"/>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Connettore 1 14"/>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Connettore 1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7" name="Connettore 1 16"/>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Rettangolo 17"/>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9" name="Ovale 18"/>
          <p:cNvSpPr/>
          <p:nvPr/>
        </p:nvSpPr>
        <p:spPr bwMode="auto">
          <a:xfrm>
            <a:off x="609600" y="3429000"/>
            <a:ext cx="1295400" cy="129540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0" name="Ovale 19"/>
          <p:cNvSpPr/>
          <p:nvPr/>
        </p:nvSpPr>
        <p:spPr bwMode="auto">
          <a:xfrm>
            <a:off x="1324704"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Ovale 20"/>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2" name="Ovale 21"/>
          <p:cNvSpPr/>
          <p:nvPr/>
        </p:nvSpPr>
        <p:spPr bwMode="auto">
          <a:xfrm>
            <a:off x="1664208" y="5791200"/>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Ovale 22"/>
          <p:cNvSpPr/>
          <p:nvPr/>
        </p:nvSpPr>
        <p:spPr bwMode="auto">
          <a:xfrm>
            <a:off x="1879040" y="4479888"/>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Connettore 1 25"/>
          <p:cNvSpPr>
            <a:spLocks noChangeShapeType="1"/>
          </p:cNvSpPr>
          <p:nvPr/>
        </p:nvSpPr>
        <p:spPr bwMode="auto">
          <a:xfrm>
            <a:off x="9097944"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Segnaposto numero diapositiva 5"/>
          <p:cNvSpPr>
            <a:spLocks noGrp="1"/>
          </p:cNvSpPr>
          <p:nvPr>
            <p:ph type="sldNum" sz="quarter" idx="12"/>
          </p:nvPr>
        </p:nvSpPr>
        <p:spPr bwMode="auto">
          <a:xfrm>
            <a:off x="1340616" y="4928702"/>
            <a:ext cx="609600" cy="517524"/>
          </a:xfrm>
        </p:spPr>
        <p:txBody>
          <a:bodyPr/>
          <a:lstStyle/>
          <a:p>
            <a:fld id="{30E0D9B2-95E3-449E-86C7-D3A71DB777E4}" type="slidenum">
              <a:rPr lang="it-IT" smtClean="0"/>
              <a:pPr/>
              <a:t>‹N›</a:t>
            </a:fld>
            <a:endParaRPr lang="it-IT"/>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kumimoji="0" lang="it-IT" smtClean="0"/>
              <a:t>Fare clic per modificare lo stile del titolo</a:t>
            </a:r>
            <a:endParaRPr kumimoji="0" lang="en-US"/>
          </a:p>
        </p:txBody>
      </p:sp>
      <p:sp>
        <p:nvSpPr>
          <p:cNvPr id="5" name="Segnaposto data 4"/>
          <p:cNvSpPr>
            <a:spLocks noGrp="1"/>
          </p:cNvSpPr>
          <p:nvPr>
            <p:ph type="dt" sz="half" idx="10"/>
          </p:nvPr>
        </p:nvSpPr>
        <p:spPr/>
        <p:txBody>
          <a:bodyPr/>
          <a:lstStyle/>
          <a:p>
            <a:fld id="{09CCED69-52D3-4DF5-9415-739876236A47}" type="datetimeFigureOut">
              <a:rPr lang="it-IT" smtClean="0"/>
              <a:pPr/>
              <a:t>23/01/2020</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30E0D9B2-95E3-449E-86C7-D3A71DB777E4}" type="slidenum">
              <a:rPr lang="it-IT" smtClean="0"/>
              <a:pPr/>
              <a:t>‹N›</a:t>
            </a:fld>
            <a:endParaRPr lang="it-IT"/>
          </a:p>
        </p:txBody>
      </p:sp>
      <p:sp>
        <p:nvSpPr>
          <p:cNvPr id="9" name="Segnaposto contenuto 8"/>
          <p:cNvSpPr>
            <a:spLocks noGrp="1"/>
          </p:cNvSpPr>
          <p:nvPr>
            <p:ph sz="quarter" idx="1"/>
          </p:nvPr>
        </p:nvSpPr>
        <p:spPr>
          <a:xfrm>
            <a:off x="457200" y="1600200"/>
            <a:ext cx="3657600" cy="4572000"/>
          </a:xfrm>
        </p:spPr>
        <p:txBody>
          <a:body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11" name="Segnaposto contenuto 10"/>
          <p:cNvSpPr>
            <a:spLocks noGrp="1"/>
          </p:cNvSpPr>
          <p:nvPr>
            <p:ph sz="quarter" idx="2"/>
          </p:nvPr>
        </p:nvSpPr>
        <p:spPr>
          <a:xfrm>
            <a:off x="4270248" y="1600200"/>
            <a:ext cx="3657600" cy="4572000"/>
          </a:xfrm>
        </p:spPr>
        <p:txBody>
          <a:body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a:xfrm>
            <a:off x="457200" y="273050"/>
            <a:ext cx="7543800" cy="1143000"/>
          </a:xfrm>
        </p:spPr>
        <p:txBody>
          <a:bodyPr anchor="b"/>
          <a:lstStyle>
            <a:lvl1pPr>
              <a:defRPr/>
            </a:lvl1pPr>
          </a:lstStyle>
          <a:p>
            <a:r>
              <a:rPr kumimoji="0" lang="it-IT" smtClean="0"/>
              <a:t>Fare clic per modificare lo stile del titolo</a:t>
            </a:r>
            <a:endParaRPr kumimoji="0" lang="en-US"/>
          </a:p>
        </p:txBody>
      </p:sp>
      <p:sp>
        <p:nvSpPr>
          <p:cNvPr id="7" name="Segnaposto data 6"/>
          <p:cNvSpPr>
            <a:spLocks noGrp="1"/>
          </p:cNvSpPr>
          <p:nvPr>
            <p:ph type="dt" sz="half" idx="10"/>
          </p:nvPr>
        </p:nvSpPr>
        <p:spPr/>
        <p:txBody>
          <a:bodyPr/>
          <a:lstStyle/>
          <a:p>
            <a:fld id="{09CCED69-52D3-4DF5-9415-739876236A47}" type="datetimeFigureOut">
              <a:rPr lang="it-IT" smtClean="0"/>
              <a:pPr/>
              <a:t>23/01/2020</a:t>
            </a:fld>
            <a:endParaRPr lang="it-IT"/>
          </a:p>
        </p:txBody>
      </p:sp>
      <p:sp>
        <p:nvSpPr>
          <p:cNvPr id="8" name="Segnaposto piè di pagina 7"/>
          <p:cNvSpPr>
            <a:spLocks noGrp="1"/>
          </p:cNvSpPr>
          <p:nvPr>
            <p:ph type="ftr" sz="quarter" idx="11"/>
          </p:nvPr>
        </p:nvSpPr>
        <p:spPr/>
        <p:txBody>
          <a:bodyPr/>
          <a:lstStyle/>
          <a:p>
            <a:endParaRPr lang="it-IT"/>
          </a:p>
        </p:txBody>
      </p:sp>
      <p:sp>
        <p:nvSpPr>
          <p:cNvPr id="9" name="Segnaposto numero diapositiva 8"/>
          <p:cNvSpPr>
            <a:spLocks noGrp="1"/>
          </p:cNvSpPr>
          <p:nvPr>
            <p:ph type="sldNum" sz="quarter" idx="12"/>
          </p:nvPr>
        </p:nvSpPr>
        <p:spPr/>
        <p:txBody>
          <a:bodyPr/>
          <a:lstStyle/>
          <a:p>
            <a:fld id="{30E0D9B2-95E3-449E-86C7-D3A71DB777E4}" type="slidenum">
              <a:rPr lang="it-IT" smtClean="0"/>
              <a:pPr/>
              <a:t>‹N›</a:t>
            </a:fld>
            <a:endParaRPr lang="it-IT"/>
          </a:p>
        </p:txBody>
      </p:sp>
      <p:sp>
        <p:nvSpPr>
          <p:cNvPr id="11" name="Segnaposto contenuto 10"/>
          <p:cNvSpPr>
            <a:spLocks noGrp="1"/>
          </p:cNvSpPr>
          <p:nvPr>
            <p:ph sz="quarter" idx="2"/>
          </p:nvPr>
        </p:nvSpPr>
        <p:spPr>
          <a:xfrm>
            <a:off x="457200" y="2362200"/>
            <a:ext cx="3657600" cy="3886200"/>
          </a:xfrm>
        </p:spPr>
        <p:txBody>
          <a:body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13" name="Segnaposto contenuto 12"/>
          <p:cNvSpPr>
            <a:spLocks noGrp="1"/>
          </p:cNvSpPr>
          <p:nvPr>
            <p:ph sz="quarter" idx="4"/>
          </p:nvPr>
        </p:nvSpPr>
        <p:spPr>
          <a:xfrm>
            <a:off x="4371975" y="2362200"/>
            <a:ext cx="3657600" cy="3886200"/>
          </a:xfrm>
        </p:spPr>
        <p:txBody>
          <a:body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12" name="Segnaposto testo 11"/>
          <p:cNvSpPr>
            <a:spLocks noGrp="1"/>
          </p:cNvSpPr>
          <p:nvPr>
            <p:ph type="body" sz="quarter" idx="1"/>
          </p:nvPr>
        </p:nvSpPr>
        <p:spPr>
          <a:xfrm>
            <a:off x="4572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it-IT" smtClean="0"/>
              <a:t>Fare clic per modificare stili del testo dello schema</a:t>
            </a:r>
          </a:p>
        </p:txBody>
      </p:sp>
      <p:sp>
        <p:nvSpPr>
          <p:cNvPr id="14" name="Segnaposto testo 13"/>
          <p:cNvSpPr>
            <a:spLocks noGrp="1"/>
          </p:cNvSpPr>
          <p:nvPr>
            <p:ph type="body" sz="quarter" idx="3"/>
          </p:nvPr>
        </p:nvSpPr>
        <p:spPr>
          <a:xfrm>
            <a:off x="43434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it-IT" smtClean="0"/>
              <a:t>Fare clic per modificare stili del testo dello schema</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kumimoji="0" lang="it-IT" smtClean="0"/>
              <a:t>Fare clic per modificare lo stile del titolo</a:t>
            </a:r>
            <a:endParaRPr kumimoji="0" lang="en-US"/>
          </a:p>
        </p:txBody>
      </p:sp>
      <p:sp>
        <p:nvSpPr>
          <p:cNvPr id="6" name="Segnaposto data 5"/>
          <p:cNvSpPr>
            <a:spLocks noGrp="1"/>
          </p:cNvSpPr>
          <p:nvPr>
            <p:ph type="dt" sz="half" idx="10"/>
          </p:nvPr>
        </p:nvSpPr>
        <p:spPr/>
        <p:txBody>
          <a:bodyPr rtlCol="0"/>
          <a:lstStyle/>
          <a:p>
            <a:fld id="{09CCED69-52D3-4DF5-9415-739876236A47}" type="datetimeFigureOut">
              <a:rPr lang="it-IT" smtClean="0"/>
              <a:pPr/>
              <a:t>23/01/2020</a:t>
            </a:fld>
            <a:endParaRPr lang="it-IT"/>
          </a:p>
        </p:txBody>
      </p:sp>
      <p:sp>
        <p:nvSpPr>
          <p:cNvPr id="7" name="Segnaposto numero diapositiva 6"/>
          <p:cNvSpPr>
            <a:spLocks noGrp="1"/>
          </p:cNvSpPr>
          <p:nvPr>
            <p:ph type="sldNum" sz="quarter" idx="11"/>
          </p:nvPr>
        </p:nvSpPr>
        <p:spPr/>
        <p:txBody>
          <a:bodyPr rtlCol="0"/>
          <a:lstStyle/>
          <a:p>
            <a:fld id="{30E0D9B2-95E3-449E-86C7-D3A71DB777E4}" type="slidenum">
              <a:rPr lang="it-IT" smtClean="0"/>
              <a:pPr/>
              <a:t>‹N›</a:t>
            </a:fld>
            <a:endParaRPr lang="it-IT"/>
          </a:p>
        </p:txBody>
      </p:sp>
      <p:sp>
        <p:nvSpPr>
          <p:cNvPr id="8" name="Segnaposto piè di pagina 7"/>
          <p:cNvSpPr>
            <a:spLocks noGrp="1"/>
          </p:cNvSpPr>
          <p:nvPr>
            <p:ph type="ftr" sz="quarter" idx="12"/>
          </p:nvPr>
        </p:nvSpPr>
        <p:spPr/>
        <p:txBody>
          <a:bodyPr rtlCol="0"/>
          <a:lstStyle/>
          <a:p>
            <a:endParaRPr lang="it-IT"/>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Segnaposto data 1"/>
          <p:cNvSpPr>
            <a:spLocks noGrp="1"/>
          </p:cNvSpPr>
          <p:nvPr>
            <p:ph type="dt" sz="half" idx="10"/>
          </p:nvPr>
        </p:nvSpPr>
        <p:spPr/>
        <p:txBody>
          <a:bodyPr/>
          <a:lstStyle/>
          <a:p>
            <a:fld id="{09CCED69-52D3-4DF5-9415-739876236A47}" type="datetimeFigureOut">
              <a:rPr lang="it-IT" smtClean="0"/>
              <a:pPr/>
              <a:t>23/01/2020</a:t>
            </a:fld>
            <a:endParaRPr lang="it-IT"/>
          </a:p>
        </p:txBody>
      </p:sp>
      <p:sp>
        <p:nvSpPr>
          <p:cNvPr id="3" name="Segnaposto piè di pagina 2"/>
          <p:cNvSpPr>
            <a:spLocks noGrp="1"/>
          </p:cNvSpPr>
          <p:nvPr>
            <p:ph type="ftr" sz="quarter" idx="11"/>
          </p:nvPr>
        </p:nvSpPr>
        <p:spPr/>
        <p:txBody>
          <a:bodyPr/>
          <a:lstStyle/>
          <a:p>
            <a:endParaRPr lang="it-IT"/>
          </a:p>
        </p:txBody>
      </p:sp>
      <p:sp>
        <p:nvSpPr>
          <p:cNvPr id="4" name="Segnaposto numero diapositiva 3"/>
          <p:cNvSpPr>
            <a:spLocks noGrp="1"/>
          </p:cNvSpPr>
          <p:nvPr>
            <p:ph type="sldNum" sz="quarter" idx="12"/>
          </p:nvPr>
        </p:nvSpPr>
        <p:spPr/>
        <p:txBody>
          <a:bodyPr/>
          <a:lstStyle/>
          <a:p>
            <a:fld id="{30E0D9B2-95E3-449E-86C7-D3A71DB777E4}" type="slidenum">
              <a:rPr lang="it-IT" smtClean="0"/>
              <a:pPr/>
              <a:t>‹N›</a:t>
            </a:fld>
            <a:endParaRPr lang="it-IT"/>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uto con didascalia">
    <p:bg>
      <p:bgRef idx="1001">
        <a:schemeClr val="bg1"/>
      </p:bgRef>
    </p:bg>
    <p:spTree>
      <p:nvGrpSpPr>
        <p:cNvPr id="1" name=""/>
        <p:cNvGrpSpPr/>
        <p:nvPr/>
      </p:nvGrpSpPr>
      <p:grpSpPr>
        <a:xfrm>
          <a:off x="0" y="0"/>
          <a:ext cx="0" cy="0"/>
          <a:chOff x="0" y="0"/>
          <a:chExt cx="0" cy="0"/>
        </a:xfrm>
      </p:grpSpPr>
      <p:sp>
        <p:nvSpPr>
          <p:cNvPr id="10" name="Connettore 1 9"/>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 name="Titolo 1"/>
          <p:cNvSpPr>
            <a:spLocks noGrp="1"/>
          </p:cNvSpPr>
          <p:nvPr>
            <p:ph type="title"/>
          </p:nvPr>
        </p:nvSpPr>
        <p:spPr>
          <a:xfrm rot="5400000">
            <a:off x="3371850" y="3200400"/>
            <a:ext cx="6309360" cy="457200"/>
          </a:xfrm>
        </p:spPr>
        <p:txBody>
          <a:bodyPr anchor="b"/>
          <a:lstStyle>
            <a:lvl1pPr algn="l">
              <a:buNone/>
              <a:defRPr sz="2000" b="1" cap="small" baseline="0"/>
            </a:lvl1pPr>
          </a:lstStyle>
          <a:p>
            <a:r>
              <a:rPr kumimoji="0" lang="it-IT" smtClean="0"/>
              <a:t>Fare clic per modificare lo stile del titolo</a:t>
            </a:r>
            <a:endParaRPr kumimoji="0" lang="en-US"/>
          </a:p>
        </p:txBody>
      </p:sp>
      <p:sp>
        <p:nvSpPr>
          <p:cNvPr id="3" name="Segnaposto testo 2"/>
          <p:cNvSpPr>
            <a:spLocks noGrp="1"/>
          </p:cNvSpPr>
          <p:nvPr>
            <p:ph type="body" idx="2"/>
          </p:nvPr>
        </p:nvSpPr>
        <p:spPr>
          <a:xfrm>
            <a:off x="6812280" y="274320"/>
            <a:ext cx="1527048" cy="4983480"/>
          </a:xfrm>
        </p:spPr>
        <p:txBody>
          <a:bodyPr/>
          <a:lstStyle>
            <a:lvl1pPr marL="0" indent="0">
              <a:spcBef>
                <a:spcPts val="400"/>
              </a:spcBef>
              <a:spcAft>
                <a:spcPts val="1000"/>
              </a:spcAft>
              <a:buNone/>
              <a:defRPr sz="1200"/>
            </a:lvl1pPr>
            <a:lvl2pPr>
              <a:buNone/>
              <a:defRPr sz="1200"/>
            </a:lvl2pPr>
            <a:lvl3pPr>
              <a:buNone/>
              <a:defRPr sz="1000"/>
            </a:lvl3pPr>
            <a:lvl4pPr>
              <a:buNone/>
              <a:defRPr sz="900"/>
            </a:lvl4pPr>
            <a:lvl5pPr>
              <a:buNone/>
              <a:defRPr sz="900"/>
            </a:lvl5pPr>
          </a:lstStyle>
          <a:p>
            <a:pPr lvl="0" eaLnBrk="1" latinLnBrk="0" hangingPunct="1"/>
            <a:r>
              <a:rPr kumimoji="0" lang="it-IT" smtClean="0"/>
              <a:t>Fare clic per modificare stili del testo dello schema</a:t>
            </a:r>
          </a:p>
        </p:txBody>
      </p:sp>
      <p:sp>
        <p:nvSpPr>
          <p:cNvPr id="8" name="Connettore 1 7"/>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9" name="Connettore 1 8"/>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1" name="Connettore 1 10"/>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Rettangolo 11"/>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Connettore 1 12"/>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Ovale 13"/>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8" name="Segnaposto contenuto 17"/>
          <p:cNvSpPr>
            <a:spLocks noGrp="1"/>
          </p:cNvSpPr>
          <p:nvPr>
            <p:ph sz="quarter" idx="1"/>
          </p:nvPr>
        </p:nvSpPr>
        <p:spPr>
          <a:xfrm>
            <a:off x="304800" y="274320"/>
            <a:ext cx="5638800" cy="6327648"/>
          </a:xfrm>
        </p:spPr>
        <p:txBody>
          <a:body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21" name="Segnaposto data 20"/>
          <p:cNvSpPr>
            <a:spLocks noGrp="1"/>
          </p:cNvSpPr>
          <p:nvPr>
            <p:ph type="dt" sz="half" idx="14"/>
          </p:nvPr>
        </p:nvSpPr>
        <p:spPr/>
        <p:txBody>
          <a:bodyPr rtlCol="0"/>
          <a:lstStyle/>
          <a:p>
            <a:fld id="{09CCED69-52D3-4DF5-9415-739876236A47}" type="datetimeFigureOut">
              <a:rPr lang="it-IT" smtClean="0"/>
              <a:pPr/>
              <a:t>23/01/2020</a:t>
            </a:fld>
            <a:endParaRPr lang="it-IT"/>
          </a:p>
        </p:txBody>
      </p:sp>
      <p:sp>
        <p:nvSpPr>
          <p:cNvPr id="22" name="Segnaposto numero diapositiva 21"/>
          <p:cNvSpPr>
            <a:spLocks noGrp="1"/>
          </p:cNvSpPr>
          <p:nvPr>
            <p:ph type="sldNum" sz="quarter" idx="15"/>
          </p:nvPr>
        </p:nvSpPr>
        <p:spPr/>
        <p:txBody>
          <a:bodyPr rtlCol="0"/>
          <a:lstStyle/>
          <a:p>
            <a:fld id="{30E0D9B2-95E3-449E-86C7-D3A71DB777E4}" type="slidenum">
              <a:rPr lang="it-IT" smtClean="0"/>
              <a:pPr/>
              <a:t>‹N›</a:t>
            </a:fld>
            <a:endParaRPr lang="it-IT"/>
          </a:p>
        </p:txBody>
      </p:sp>
      <p:sp>
        <p:nvSpPr>
          <p:cNvPr id="23" name="Segnaposto piè di pagina 22"/>
          <p:cNvSpPr>
            <a:spLocks noGrp="1"/>
          </p:cNvSpPr>
          <p:nvPr>
            <p:ph type="ftr" sz="quarter" idx="16"/>
          </p:nvPr>
        </p:nvSpPr>
        <p:spPr/>
        <p:txBody>
          <a:bodyPr rtlCol="0"/>
          <a:lstStyle/>
          <a:p>
            <a:endParaRPr lang="it-IT"/>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magine con didascalia">
    <p:spTree>
      <p:nvGrpSpPr>
        <p:cNvPr id="1" name=""/>
        <p:cNvGrpSpPr/>
        <p:nvPr/>
      </p:nvGrpSpPr>
      <p:grpSpPr>
        <a:xfrm>
          <a:off x="0" y="0"/>
          <a:ext cx="0" cy="0"/>
          <a:chOff x="0" y="0"/>
          <a:chExt cx="0" cy="0"/>
        </a:xfrm>
      </p:grpSpPr>
      <p:sp>
        <p:nvSpPr>
          <p:cNvPr id="9" name="Connettore 1 8"/>
          <p:cNvSpPr>
            <a:spLocks noChangeShapeType="1"/>
          </p:cNvSpPr>
          <p:nvPr/>
        </p:nvSpPr>
        <p:spPr bwMode="auto">
          <a:xfrm>
            <a:off x="87630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Ovale 12"/>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 name="Titolo 1"/>
          <p:cNvSpPr>
            <a:spLocks noGrp="1"/>
          </p:cNvSpPr>
          <p:nvPr>
            <p:ph type="title"/>
          </p:nvPr>
        </p:nvSpPr>
        <p:spPr>
          <a:xfrm rot="5400000">
            <a:off x="3350133" y="3200400"/>
            <a:ext cx="6309360" cy="457200"/>
          </a:xfrm>
        </p:spPr>
        <p:txBody>
          <a:bodyPr anchor="b"/>
          <a:lstStyle>
            <a:lvl1pPr algn="l">
              <a:buNone/>
              <a:defRPr sz="2000" b="1"/>
            </a:lvl1pPr>
          </a:lstStyle>
          <a:p>
            <a:r>
              <a:rPr kumimoji="0" lang="it-IT" smtClean="0"/>
              <a:t>Fare clic per modificare lo stile del titolo</a:t>
            </a:r>
            <a:endParaRPr kumimoji="0" lang="en-US"/>
          </a:p>
        </p:txBody>
      </p:sp>
      <p:sp>
        <p:nvSpPr>
          <p:cNvPr id="3" name="Segnaposto immagine 2"/>
          <p:cNvSpPr>
            <a:spLocks noGrp="1"/>
          </p:cNvSpPr>
          <p:nvPr>
            <p:ph type="pic" idx="1"/>
          </p:nvPr>
        </p:nvSpPr>
        <p:spPr>
          <a:xfrm>
            <a:off x="0" y="0"/>
            <a:ext cx="6172200" cy="6858000"/>
          </a:xfrm>
          <a:solidFill>
            <a:schemeClr val="bg2"/>
          </a:solidFill>
          <a:ln w="1270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lstStyle>
            <a:lvl1pPr marL="0" indent="0">
              <a:buNone/>
              <a:defRPr sz="3200"/>
            </a:lvl1pPr>
          </a:lstStyle>
          <a:p>
            <a:pPr algn="ctr" eaLnBrk="1" latinLnBrk="0" hangingPunct="1">
              <a:buFontTx/>
              <a:buNone/>
            </a:pPr>
            <a:r>
              <a:rPr kumimoji="0" lang="it-IT" smtClean="0"/>
              <a:t>Fare clic sull'icona per inserire un'immagine</a:t>
            </a:r>
            <a:endParaRPr kumimoji="0" lang="en-US" dirty="0"/>
          </a:p>
        </p:txBody>
      </p:sp>
      <p:sp>
        <p:nvSpPr>
          <p:cNvPr id="4" name="Segnaposto testo 3"/>
          <p:cNvSpPr>
            <a:spLocks noGrp="1"/>
          </p:cNvSpPr>
          <p:nvPr>
            <p:ph type="body" sz="half" idx="2"/>
          </p:nvPr>
        </p:nvSpPr>
        <p:spPr>
          <a:xfrm>
            <a:off x="6765798" y="264795"/>
            <a:ext cx="1524000" cy="4956048"/>
          </a:xfrm>
        </p:spPr>
        <p:txBody>
          <a:bodyPr rot="0" spcFirstLastPara="0" vertOverflow="overflow" horzOverflow="overflow" vert="horz" wrap="square" lIns="91440" tIns="45720" rIns="91440" bIns="45720" numCol="1" spcCol="274320" rtlCol="0" fromWordArt="0" anchor="t" anchorCtr="0" forceAA="0" compatLnSpc="1">
            <a:normAutofit/>
          </a:bodyPr>
          <a:lstStyle>
            <a:lvl1pPr marL="0" indent="0">
              <a:spcBef>
                <a:spcPts val="100"/>
              </a:spcBef>
              <a:spcAft>
                <a:spcPts val="400"/>
              </a:spcAft>
              <a:buFontTx/>
              <a:buNone/>
              <a:defRPr sz="1200"/>
            </a:lvl1pPr>
            <a:lvl2pPr>
              <a:defRPr sz="1200"/>
            </a:lvl2pPr>
            <a:lvl3pPr>
              <a:defRPr sz="1000"/>
            </a:lvl3pPr>
            <a:lvl4pPr>
              <a:defRPr sz="900"/>
            </a:lvl4pPr>
            <a:lvl5pPr>
              <a:defRPr sz="900"/>
            </a:lvl5pPr>
          </a:lstStyle>
          <a:p>
            <a:pPr lvl="0" eaLnBrk="1" latinLnBrk="0" hangingPunct="1"/>
            <a:r>
              <a:rPr kumimoji="0" lang="it-IT" smtClean="0"/>
              <a:t>Fare clic per modificare stili del testo dello schema</a:t>
            </a:r>
          </a:p>
        </p:txBody>
      </p:sp>
      <p:sp>
        <p:nvSpPr>
          <p:cNvPr id="10" name="Connettore 1 9"/>
          <p:cNvSpPr>
            <a:spLocks noChangeShapeType="1"/>
          </p:cNvSpPr>
          <p:nvPr/>
        </p:nvSpPr>
        <p:spPr bwMode="auto">
          <a:xfrm>
            <a:off x="8991600" y="0"/>
            <a:ext cx="0" cy="6858000"/>
          </a:xfrm>
          <a:prstGeom prst="line">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1" name="Rettangolo 10"/>
          <p:cNvSpPr/>
          <p:nvPr/>
        </p:nvSpPr>
        <p:spPr bwMode="auto">
          <a:xfrm>
            <a:off x="8839200" y="0"/>
            <a:ext cx="304800" cy="6858000"/>
          </a:xfrm>
          <a:prstGeom prst="rect">
            <a:avLst/>
          </a:prstGeom>
          <a:solidFill>
            <a:schemeClr val="accent1">
              <a:tint val="6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Connettore 1 11"/>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9" name="Connettore 1 18"/>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0" name="Connettore 1 19"/>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7" name="Segnaposto data 16"/>
          <p:cNvSpPr>
            <a:spLocks noGrp="1"/>
          </p:cNvSpPr>
          <p:nvPr>
            <p:ph type="dt" sz="half" idx="10"/>
          </p:nvPr>
        </p:nvSpPr>
        <p:spPr/>
        <p:txBody>
          <a:bodyPr rtlCol="0"/>
          <a:lstStyle/>
          <a:p>
            <a:fld id="{09CCED69-52D3-4DF5-9415-739876236A47}" type="datetimeFigureOut">
              <a:rPr lang="it-IT" smtClean="0"/>
              <a:pPr/>
              <a:t>23/01/2020</a:t>
            </a:fld>
            <a:endParaRPr lang="it-IT"/>
          </a:p>
        </p:txBody>
      </p:sp>
      <p:sp>
        <p:nvSpPr>
          <p:cNvPr id="18" name="Segnaposto numero diapositiva 17"/>
          <p:cNvSpPr>
            <a:spLocks noGrp="1"/>
          </p:cNvSpPr>
          <p:nvPr>
            <p:ph type="sldNum" sz="quarter" idx="11"/>
          </p:nvPr>
        </p:nvSpPr>
        <p:spPr/>
        <p:txBody>
          <a:bodyPr rtlCol="0"/>
          <a:lstStyle/>
          <a:p>
            <a:fld id="{30E0D9B2-95E3-449E-86C7-D3A71DB777E4}" type="slidenum">
              <a:rPr lang="it-IT" smtClean="0"/>
              <a:pPr/>
              <a:t>‹N›</a:t>
            </a:fld>
            <a:endParaRPr lang="it-IT"/>
          </a:p>
        </p:txBody>
      </p:sp>
      <p:sp>
        <p:nvSpPr>
          <p:cNvPr id="21" name="Segnaposto piè di pagina 20"/>
          <p:cNvSpPr>
            <a:spLocks noGrp="1"/>
          </p:cNvSpPr>
          <p:nvPr>
            <p:ph type="ftr" sz="quarter" idx="12"/>
          </p:nvPr>
        </p:nvSpPr>
        <p:spPr/>
        <p:txBody>
          <a:bodyPr rtlCol="0"/>
          <a:lstStyle/>
          <a:p>
            <a:endParaRPr lang="it-IT"/>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kumimoji="0" lang="it-IT" smtClean="0"/>
              <a:t>Fare clic per modificare lo stile del titolo</a:t>
            </a:r>
            <a:endParaRPr kumimoji="0" lang="en-US"/>
          </a:p>
        </p:txBody>
      </p:sp>
      <p:sp>
        <p:nvSpPr>
          <p:cNvPr id="3" name="Segnaposto testo verticale 2"/>
          <p:cNvSpPr>
            <a:spLocks noGrp="1"/>
          </p:cNvSpPr>
          <p:nvPr>
            <p:ph type="body" orient="vert" idx="1"/>
          </p:nvPr>
        </p:nvSpPr>
        <p:spPr/>
        <p:txBody>
          <a:bodyPr vert="eaVert"/>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4" name="Segnaposto data 3"/>
          <p:cNvSpPr>
            <a:spLocks noGrp="1"/>
          </p:cNvSpPr>
          <p:nvPr>
            <p:ph type="dt" sz="half" idx="10"/>
          </p:nvPr>
        </p:nvSpPr>
        <p:spPr/>
        <p:txBody>
          <a:bodyPr/>
          <a:lstStyle/>
          <a:p>
            <a:fld id="{09CCED69-52D3-4DF5-9415-739876236A47}" type="datetimeFigureOut">
              <a:rPr lang="it-IT" smtClean="0"/>
              <a:pPr/>
              <a:t>23/01/2020</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30E0D9B2-95E3-449E-86C7-D3A71DB777E4}" type="slidenum">
              <a:rPr lang="it-IT" smtClean="0"/>
              <a:pPr/>
              <a:t>‹N›</a:t>
            </a:fld>
            <a:endParaRPr lang="it-IT"/>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6629400" y="274639"/>
            <a:ext cx="1676400" cy="5851525"/>
          </a:xfrm>
        </p:spPr>
        <p:txBody>
          <a:bodyPr vert="eaVert"/>
          <a:lstStyle/>
          <a:p>
            <a:r>
              <a:rPr kumimoji="0" lang="it-IT" smtClean="0"/>
              <a:t>Fare clic per modificare lo stile del titolo</a:t>
            </a:r>
            <a:endParaRPr kumimoji="0" lang="en-US"/>
          </a:p>
        </p:txBody>
      </p:sp>
      <p:sp>
        <p:nvSpPr>
          <p:cNvPr id="3" name="Segnaposto testo verticale 2"/>
          <p:cNvSpPr>
            <a:spLocks noGrp="1"/>
          </p:cNvSpPr>
          <p:nvPr>
            <p:ph type="body" orient="vert" idx="1"/>
          </p:nvPr>
        </p:nvSpPr>
        <p:spPr>
          <a:xfrm>
            <a:off x="457200" y="274638"/>
            <a:ext cx="6019800" cy="5851525"/>
          </a:xfrm>
        </p:spPr>
        <p:txBody>
          <a:bodyPr vert="eaVert"/>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4" name="Segnaposto data 3"/>
          <p:cNvSpPr>
            <a:spLocks noGrp="1"/>
          </p:cNvSpPr>
          <p:nvPr>
            <p:ph type="dt" sz="half" idx="10"/>
          </p:nvPr>
        </p:nvSpPr>
        <p:spPr/>
        <p:txBody>
          <a:bodyPr/>
          <a:lstStyle/>
          <a:p>
            <a:fld id="{09CCED69-52D3-4DF5-9415-739876236A47}" type="datetimeFigureOut">
              <a:rPr lang="it-IT" smtClean="0"/>
              <a:pPr/>
              <a:t>23/01/2020</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30E0D9B2-95E3-449E-86C7-D3A71DB777E4}" type="slidenum">
              <a:rPr lang="it-IT" smtClean="0"/>
              <a:pPr/>
              <a:t>‹N›</a:t>
            </a:fld>
            <a:endParaRPr lang="it-IT"/>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6" name="Connettore 1 15"/>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2" name="Segnaposto titolo 21"/>
          <p:cNvSpPr>
            <a:spLocks noGrp="1"/>
          </p:cNvSpPr>
          <p:nvPr>
            <p:ph type="title"/>
          </p:nvPr>
        </p:nvSpPr>
        <p:spPr>
          <a:xfrm>
            <a:off x="457200" y="274638"/>
            <a:ext cx="7467600" cy="1143000"/>
          </a:xfrm>
          <a:prstGeom prst="rect">
            <a:avLst/>
          </a:prstGeom>
        </p:spPr>
        <p:txBody>
          <a:bodyPr vert="horz" anchor="b">
            <a:normAutofit/>
          </a:bodyPr>
          <a:lstStyle/>
          <a:p>
            <a:r>
              <a:rPr kumimoji="0" lang="it-IT" smtClean="0"/>
              <a:t>Fare clic per modificare lo stile del titolo</a:t>
            </a:r>
            <a:endParaRPr kumimoji="0" lang="en-US"/>
          </a:p>
        </p:txBody>
      </p:sp>
      <p:sp>
        <p:nvSpPr>
          <p:cNvPr id="13" name="Segnaposto testo 12"/>
          <p:cNvSpPr>
            <a:spLocks noGrp="1"/>
          </p:cNvSpPr>
          <p:nvPr>
            <p:ph type="body" idx="1"/>
          </p:nvPr>
        </p:nvSpPr>
        <p:spPr>
          <a:xfrm>
            <a:off x="457200" y="1600200"/>
            <a:ext cx="7467600" cy="4873752"/>
          </a:xfrm>
          <a:prstGeom prst="rect">
            <a:avLst/>
          </a:prstGeom>
        </p:spPr>
        <p:txBody>
          <a:bodyPr vert="horz">
            <a:normAutofit/>
          </a:bodyPr>
          <a:lstStyle/>
          <a:p>
            <a:pPr lvl="0" eaLnBrk="1" latinLnBrk="0" hangingPunct="1"/>
            <a:r>
              <a:rPr kumimoji="0" lang="it-IT" smtClean="0"/>
              <a:t>Fare clic per modificare stili del testo dello schema</a:t>
            </a:r>
          </a:p>
          <a:p>
            <a:pPr lvl="1" eaLnBrk="1" latinLnBrk="0" hangingPunct="1"/>
            <a:r>
              <a:rPr kumimoji="0" lang="it-IT" smtClean="0"/>
              <a:t>Secondo livello</a:t>
            </a:r>
          </a:p>
          <a:p>
            <a:pPr lvl="2" eaLnBrk="1" latinLnBrk="0" hangingPunct="1"/>
            <a:r>
              <a:rPr kumimoji="0" lang="it-IT" smtClean="0"/>
              <a:t>Terzo livello</a:t>
            </a:r>
          </a:p>
          <a:p>
            <a:pPr lvl="3" eaLnBrk="1" latinLnBrk="0" hangingPunct="1"/>
            <a:r>
              <a:rPr kumimoji="0" lang="it-IT" smtClean="0"/>
              <a:t>Quarto livello</a:t>
            </a:r>
          </a:p>
          <a:p>
            <a:pPr lvl="4" eaLnBrk="1" latinLnBrk="0" hangingPunct="1"/>
            <a:r>
              <a:rPr kumimoji="0" lang="it-IT" smtClean="0"/>
              <a:t>Quinto livello</a:t>
            </a:r>
            <a:endParaRPr kumimoji="0" lang="en-US"/>
          </a:p>
        </p:txBody>
      </p:sp>
      <p:sp>
        <p:nvSpPr>
          <p:cNvPr id="14" name="Segnaposto data 13"/>
          <p:cNvSpPr>
            <a:spLocks noGrp="1"/>
          </p:cNvSpPr>
          <p:nvPr>
            <p:ph type="dt" sz="half" idx="2"/>
          </p:nvPr>
        </p:nvSpPr>
        <p:spPr>
          <a:xfrm rot="5400000">
            <a:off x="7589520" y="1081851"/>
            <a:ext cx="2011680" cy="384048"/>
          </a:xfrm>
          <a:prstGeom prst="rect">
            <a:avLst/>
          </a:prstGeom>
        </p:spPr>
        <p:txBody>
          <a:bodyPr vert="horz" anchor="ctr" anchorCtr="0"/>
          <a:lstStyle>
            <a:lvl1pPr algn="r" eaLnBrk="1" latinLnBrk="0" hangingPunct="1">
              <a:defRPr kumimoji="0" sz="1200">
                <a:solidFill>
                  <a:schemeClr val="tx2"/>
                </a:solidFill>
              </a:defRPr>
            </a:lvl1pPr>
          </a:lstStyle>
          <a:p>
            <a:fld id="{09CCED69-52D3-4DF5-9415-739876236A47}" type="datetimeFigureOut">
              <a:rPr lang="it-IT" smtClean="0"/>
              <a:pPr/>
              <a:t>23/01/2020</a:t>
            </a:fld>
            <a:endParaRPr lang="it-IT"/>
          </a:p>
        </p:txBody>
      </p:sp>
      <p:sp>
        <p:nvSpPr>
          <p:cNvPr id="3" name="Segnaposto piè di pagina 2"/>
          <p:cNvSpPr>
            <a:spLocks noGrp="1"/>
          </p:cNvSpPr>
          <p:nvPr>
            <p:ph type="ftr" sz="quarter" idx="3"/>
          </p:nvPr>
        </p:nvSpPr>
        <p:spPr>
          <a:xfrm rot="5400000">
            <a:off x="6990186" y="3737240"/>
            <a:ext cx="3200400" cy="365760"/>
          </a:xfrm>
          <a:prstGeom prst="rect">
            <a:avLst/>
          </a:prstGeom>
        </p:spPr>
        <p:txBody>
          <a:bodyPr vert="horz" anchor="ctr" anchorCtr="0"/>
          <a:lstStyle>
            <a:lvl1pPr algn="l" eaLnBrk="1" latinLnBrk="0" hangingPunct="1">
              <a:defRPr kumimoji="0" sz="1200">
                <a:solidFill>
                  <a:schemeClr val="tx2"/>
                </a:solidFill>
              </a:defRPr>
            </a:lvl1pPr>
          </a:lstStyle>
          <a:p>
            <a:endParaRPr lang="it-IT"/>
          </a:p>
        </p:txBody>
      </p:sp>
      <p:sp>
        <p:nvSpPr>
          <p:cNvPr id="7" name="Connettore 1 6"/>
          <p:cNvSpPr>
            <a:spLocks noChangeShapeType="1"/>
          </p:cNvSpPr>
          <p:nvPr/>
        </p:nvSpPr>
        <p:spPr bwMode="auto">
          <a:xfrm>
            <a:off x="76200"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9" name="Connettore 1 8"/>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0" name="Rettangolo 9"/>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Connettore 1 10"/>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Ovale 11"/>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Segnaposto numero diapositiva 22"/>
          <p:cNvSpPr>
            <a:spLocks noGrp="1"/>
          </p:cNvSpPr>
          <p:nvPr>
            <p:ph type="sldNum" sz="quarter" idx="4"/>
          </p:nvPr>
        </p:nvSpPr>
        <p:spPr>
          <a:xfrm>
            <a:off x="8129016" y="5734050"/>
            <a:ext cx="609600" cy="521208"/>
          </a:xfrm>
          <a:prstGeom prst="rect">
            <a:avLst/>
          </a:prstGeom>
        </p:spPr>
        <p:txBody>
          <a:bodyPr vert="horz" anchor="ctr"/>
          <a:lstStyle>
            <a:lvl1pPr algn="ctr" eaLnBrk="1" latinLnBrk="0" hangingPunct="1">
              <a:defRPr kumimoji="0" sz="1400" b="1">
                <a:solidFill>
                  <a:srgbClr val="FFFFFF"/>
                </a:solidFill>
              </a:defRPr>
            </a:lvl1pPr>
          </a:lstStyle>
          <a:p>
            <a:fld id="{30E0D9B2-95E3-449E-86C7-D3A71DB777E4}" type="slidenum">
              <a:rPr lang="it-IT" smtClean="0"/>
              <a:pPr/>
              <a:t>‹N›</a:t>
            </a:fld>
            <a:endParaRPr lang="it-IT"/>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3000" b="0" kern="1200" cap="small" baseline="0">
          <a:solidFill>
            <a:schemeClr val="tx2"/>
          </a:solidFill>
          <a:latin typeface="+mj-lt"/>
          <a:ea typeface="+mj-ea"/>
          <a:cs typeface="+mj-cs"/>
        </a:defRPr>
      </a:lvl1pPr>
    </p:titleStyle>
    <p:bodyStyle>
      <a:lvl1pPr marL="274320" indent="-274320" algn="l" rtl="0" eaLnBrk="1" latinLnBrk="0" hangingPunct="1">
        <a:spcBef>
          <a:spcPts val="600"/>
        </a:spcBef>
        <a:buClr>
          <a:schemeClr val="accent1"/>
        </a:buClr>
        <a:buSzPct val="70000"/>
        <a:buFont typeface="Wingdings"/>
        <a:buChar char=""/>
        <a:defRPr kumimoji="0" sz="2400" kern="1200">
          <a:solidFill>
            <a:schemeClr val="tx1"/>
          </a:solidFill>
          <a:latin typeface="+mn-lt"/>
          <a:ea typeface="+mn-ea"/>
          <a:cs typeface="+mn-cs"/>
        </a:defRPr>
      </a:lvl1pPr>
      <a:lvl2pPr marL="640080" indent="-274320" algn="l" rtl="0" eaLnBrk="1" latinLnBrk="0" hangingPunct="1">
        <a:spcBef>
          <a:spcPct val="20000"/>
        </a:spcBef>
        <a:buClr>
          <a:schemeClr val="accent1"/>
        </a:buClr>
        <a:buSzPct val="80000"/>
        <a:buFont typeface="Wingdings 2"/>
        <a:buChar char=""/>
        <a:defRPr kumimoji="0" sz="2100" kern="1200">
          <a:solidFill>
            <a:schemeClr val="tx1"/>
          </a:solidFill>
          <a:latin typeface="+mn-lt"/>
          <a:ea typeface="+mn-ea"/>
          <a:cs typeface="+mn-cs"/>
        </a:defRPr>
      </a:lvl2pPr>
      <a:lvl3pPr marL="914400" indent="-182880" algn="l" rtl="0" eaLnBrk="1" latinLnBrk="0" hangingPunct="1">
        <a:spcBef>
          <a:spcPct val="20000"/>
        </a:spcBef>
        <a:buClr>
          <a:schemeClr val="accent1">
            <a:shade val="75000"/>
          </a:schemeClr>
        </a:buClr>
        <a:buSzPct val="60000"/>
        <a:buFont typeface="Wingdings"/>
        <a:buChar char=""/>
        <a:defRPr kumimoji="0" sz="1800" kern="1200">
          <a:solidFill>
            <a:schemeClr val="tx1"/>
          </a:solidFill>
          <a:latin typeface="+mn-lt"/>
          <a:ea typeface="+mn-ea"/>
          <a:cs typeface="+mn-cs"/>
        </a:defRPr>
      </a:lvl3pPr>
      <a:lvl4pPr marL="1188720" indent="-182880" algn="l" rtl="0" eaLnBrk="1" latinLnBrk="0" hangingPunct="1">
        <a:spcBef>
          <a:spcPct val="20000"/>
        </a:spcBef>
        <a:buClr>
          <a:schemeClr val="accent1">
            <a:tint val="60000"/>
          </a:schemeClr>
        </a:buClr>
        <a:buSzPct val="60000"/>
        <a:buFont typeface="Wingdings"/>
        <a:buChar char=""/>
        <a:defRPr kumimoji="0" sz="1800" kern="1200">
          <a:solidFill>
            <a:schemeClr val="tx1"/>
          </a:solidFill>
          <a:latin typeface="+mn-lt"/>
          <a:ea typeface="+mn-ea"/>
          <a:cs typeface="+mn-cs"/>
        </a:defRPr>
      </a:lvl4pPr>
      <a:lvl5pPr marL="1463040" indent="-182880" algn="l" rtl="0" eaLnBrk="1" latinLnBrk="0" hangingPunct="1">
        <a:spcBef>
          <a:spcPct val="20000"/>
        </a:spcBef>
        <a:buClr>
          <a:schemeClr val="accent2">
            <a:tint val="60000"/>
          </a:schemeClr>
        </a:buClr>
        <a:buSzPct val="68000"/>
        <a:buFont typeface="Wingdings 2"/>
        <a:buChar char=""/>
        <a:defRPr kumimoji="0" sz="1600" kern="1200">
          <a:solidFill>
            <a:schemeClr val="tx1"/>
          </a:solidFill>
          <a:latin typeface="+mn-lt"/>
          <a:ea typeface="+mn-ea"/>
          <a:cs typeface="+mn-cs"/>
        </a:defRPr>
      </a:lvl5pPr>
      <a:lvl6pPr marL="1737360" indent="-182880" algn="l" rtl="0"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l" rtl="0"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l" rtl="0"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l" rtl="0"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ctrTitle"/>
          </p:nvPr>
        </p:nvSpPr>
        <p:spPr/>
        <p:txBody>
          <a:bodyPr/>
          <a:lstStyle/>
          <a:p>
            <a:r>
              <a:rPr lang="it-IT" dirty="0" smtClean="0"/>
              <a:t>INVALIDITA’ DEL PROVEVDIMENTO AMMINISTRATIVO</a:t>
            </a:r>
            <a:endParaRPr lang="it-IT" dirty="0"/>
          </a:p>
        </p:txBody>
      </p:sp>
      <p:sp>
        <p:nvSpPr>
          <p:cNvPr id="3" name="Sottotitolo 2"/>
          <p:cNvSpPr>
            <a:spLocks noGrp="1"/>
          </p:cNvSpPr>
          <p:nvPr>
            <p:ph type="subTitle" idx="1"/>
          </p:nvPr>
        </p:nvSpPr>
        <p:spPr/>
        <p:txBody>
          <a:bodyPr/>
          <a:lstStyle/>
          <a:p>
            <a:endParaRPr lang="it-IT"/>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Elementi essenziali</a:t>
            </a:r>
            <a:endParaRPr lang="it-IT" dirty="0"/>
          </a:p>
        </p:txBody>
      </p:sp>
      <p:sp>
        <p:nvSpPr>
          <p:cNvPr id="3" name="Segnaposto contenuto 2"/>
          <p:cNvSpPr>
            <a:spLocks noGrp="1"/>
          </p:cNvSpPr>
          <p:nvPr>
            <p:ph sz="quarter" idx="1"/>
          </p:nvPr>
        </p:nvSpPr>
        <p:spPr/>
        <p:txBody>
          <a:bodyPr/>
          <a:lstStyle/>
          <a:p>
            <a:r>
              <a:rPr lang="it-IT" dirty="0" smtClean="0"/>
              <a:t>Soggetto</a:t>
            </a:r>
          </a:p>
          <a:p>
            <a:r>
              <a:rPr lang="it-IT" dirty="0" smtClean="0"/>
              <a:t>Oggetto</a:t>
            </a:r>
          </a:p>
          <a:p>
            <a:r>
              <a:rPr lang="it-IT" dirty="0" smtClean="0"/>
              <a:t>Destinatari</a:t>
            </a:r>
          </a:p>
          <a:p>
            <a:r>
              <a:rPr lang="it-IT" dirty="0" smtClean="0"/>
              <a:t>Volontà</a:t>
            </a:r>
          </a:p>
          <a:p>
            <a:r>
              <a:rPr lang="it-IT" dirty="0" smtClean="0"/>
              <a:t>Forma</a:t>
            </a:r>
          </a:p>
          <a:p>
            <a:r>
              <a:rPr lang="it-IT" dirty="0" smtClean="0"/>
              <a:t>Contenuto </a:t>
            </a:r>
          </a:p>
          <a:p>
            <a:r>
              <a:rPr lang="it-IT" dirty="0" smtClean="0"/>
              <a:t>Causa</a:t>
            </a:r>
            <a:endParaRPr lang="it-IT"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Elementi accidentali</a:t>
            </a:r>
            <a:endParaRPr lang="it-IT" dirty="0"/>
          </a:p>
        </p:txBody>
      </p:sp>
      <p:sp>
        <p:nvSpPr>
          <p:cNvPr id="3" name="Segnaposto contenuto 2"/>
          <p:cNvSpPr>
            <a:spLocks noGrp="1"/>
          </p:cNvSpPr>
          <p:nvPr>
            <p:ph sz="quarter" idx="1"/>
          </p:nvPr>
        </p:nvSpPr>
        <p:spPr/>
        <p:txBody>
          <a:bodyPr/>
          <a:lstStyle/>
          <a:p>
            <a:r>
              <a:rPr lang="it-IT" dirty="0" smtClean="0"/>
              <a:t>Sono elementi eventuali, che hanno la funzione di ampliare il contenuto dell’atto e possono esser inseriti solo negli atti discrezionali a patto che non alterino il contenuto dell’atto.</a:t>
            </a:r>
          </a:p>
          <a:p>
            <a:r>
              <a:rPr lang="it-IT" dirty="0" smtClean="0"/>
              <a:t>Termine, onere, condizione, riserve </a:t>
            </a:r>
            <a:endParaRPr lang="it-IT"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a:p>
        </p:txBody>
      </p:sp>
      <p:sp>
        <p:nvSpPr>
          <p:cNvPr id="3" name="Segnaposto contenuto 2"/>
          <p:cNvSpPr>
            <a:spLocks noGrp="1"/>
          </p:cNvSpPr>
          <p:nvPr>
            <p:ph sz="quarter" idx="1"/>
          </p:nvPr>
        </p:nvSpPr>
        <p:spPr/>
        <p:txBody>
          <a:bodyPr/>
          <a:lstStyle/>
          <a:p>
            <a:r>
              <a:rPr lang="it-IT" dirty="0" smtClean="0"/>
              <a:t>Termine</a:t>
            </a:r>
            <a:r>
              <a:rPr lang="it-IT" dirty="0" smtClean="0">
                <a:sym typeface="Wingdings" pitchFamily="2" charset="2"/>
              </a:rPr>
              <a:t> indica il momento in cui l’atto inizia a produrre effetti o cessa di avere effetto. Può esser introdotto solo in quegli atti in cui la legge non predispone diversamente</a:t>
            </a:r>
          </a:p>
          <a:p>
            <a:r>
              <a:rPr lang="it-IT" dirty="0" smtClean="0">
                <a:sym typeface="Wingdings" pitchFamily="2" charset="2"/>
              </a:rPr>
              <a:t>Condizione si </a:t>
            </a:r>
            <a:r>
              <a:rPr lang="it-IT" dirty="0" err="1" smtClean="0">
                <a:sym typeface="Wingdings" pitchFamily="2" charset="2"/>
              </a:rPr>
              <a:t>puo’</a:t>
            </a:r>
            <a:r>
              <a:rPr lang="it-IT" dirty="0" smtClean="0">
                <a:sym typeface="Wingdings" pitchFamily="2" charset="2"/>
              </a:rPr>
              <a:t> apporre a tutti gli atti di amministrazione attiva e di controllo ed e ‘ diretta a subordinare l’inizio o la cessazione  dell’efficacia dell’atto al verificarsi di un evento futuro  e incerto .</a:t>
            </a:r>
          </a:p>
          <a:p>
            <a:endParaRPr lang="it-IT"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a:p>
        </p:txBody>
      </p:sp>
      <p:sp>
        <p:nvSpPr>
          <p:cNvPr id="3" name="Segnaposto contenuto 2"/>
          <p:cNvSpPr>
            <a:spLocks noGrp="1"/>
          </p:cNvSpPr>
          <p:nvPr>
            <p:ph sz="quarter" idx="1"/>
          </p:nvPr>
        </p:nvSpPr>
        <p:spPr/>
        <p:txBody>
          <a:bodyPr/>
          <a:lstStyle/>
          <a:p>
            <a:r>
              <a:rPr lang="it-IT" dirty="0" smtClean="0"/>
              <a:t>Onere</a:t>
            </a:r>
            <a:r>
              <a:rPr lang="it-IT" dirty="0" smtClean="0">
                <a:sym typeface="Wingdings" pitchFamily="2" charset="2"/>
              </a:rPr>
              <a:t>si appone alle autorizzazioni, alle concessioni, o licenze cioè a tutti quegli atti che determinano un ampliamento della sfera giuridica del destinatario</a:t>
            </a:r>
          </a:p>
          <a:p>
            <a:r>
              <a:rPr lang="it-IT" dirty="0" smtClean="0">
                <a:sym typeface="Wingdings" pitchFamily="2" charset="2"/>
              </a:rPr>
              <a:t>Riserve con cui la </a:t>
            </a:r>
            <a:r>
              <a:rPr lang="it-IT" dirty="0" err="1" smtClean="0">
                <a:sym typeface="Wingdings" pitchFamily="2" charset="2"/>
              </a:rPr>
              <a:t>pa</a:t>
            </a:r>
            <a:r>
              <a:rPr lang="it-IT" dirty="0" smtClean="0">
                <a:sym typeface="Wingdings" pitchFamily="2" charset="2"/>
              </a:rPr>
              <a:t> si riserva di adottare futuri provvedimenti in relazione all’oggetto </a:t>
            </a:r>
            <a:r>
              <a:rPr lang="it-IT" smtClean="0">
                <a:sym typeface="Wingdings" pitchFamily="2" charset="2"/>
              </a:rPr>
              <a:t>dell’atto emanato.</a:t>
            </a:r>
            <a:endParaRPr lang="it-IT"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olo 3"/>
          <p:cNvSpPr>
            <a:spLocks noGrp="1"/>
          </p:cNvSpPr>
          <p:nvPr>
            <p:ph type="title"/>
          </p:nvPr>
        </p:nvSpPr>
        <p:spPr/>
        <p:txBody>
          <a:bodyPr/>
          <a:lstStyle/>
          <a:p>
            <a:endParaRPr lang="it-IT"/>
          </a:p>
        </p:txBody>
      </p:sp>
      <p:sp>
        <p:nvSpPr>
          <p:cNvPr id="5" name="Segnaposto contenuto 4"/>
          <p:cNvSpPr>
            <a:spLocks noGrp="1"/>
          </p:cNvSpPr>
          <p:nvPr>
            <p:ph sz="quarter" idx="1"/>
          </p:nvPr>
        </p:nvSpPr>
        <p:spPr/>
        <p:txBody>
          <a:bodyPr/>
          <a:lstStyle/>
          <a:p>
            <a:r>
              <a:rPr lang="it-IT" dirty="0" smtClean="0"/>
              <a:t>L’atto amministrativo è invalido quando è difforme dal paradigma normativo di riferimento che lo disciplina</a:t>
            </a:r>
          </a:p>
          <a:p>
            <a:endParaRPr lang="it-IT"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a:p>
        </p:txBody>
      </p:sp>
      <p:sp>
        <p:nvSpPr>
          <p:cNvPr id="3" name="Segnaposto contenuto 2"/>
          <p:cNvSpPr>
            <a:spLocks noGrp="1"/>
          </p:cNvSpPr>
          <p:nvPr>
            <p:ph sz="quarter" idx="1"/>
          </p:nvPr>
        </p:nvSpPr>
        <p:spPr/>
        <p:txBody>
          <a:bodyPr>
            <a:normAutofit fontScale="92500" lnSpcReduction="10000"/>
          </a:bodyPr>
          <a:lstStyle/>
          <a:p>
            <a:r>
              <a:rPr lang="it-IT" dirty="0" smtClean="0"/>
              <a:t>In relazione alla natura della norma rispetto alla quale si verifica tale difformità, si possono individuare due grandi categorie di vizi dell’atto amministrativo:</a:t>
            </a:r>
          </a:p>
          <a:p>
            <a:r>
              <a:rPr lang="it-IT" dirty="0" smtClean="0"/>
              <a:t>a) se la norma è di natura giuridica, il vizio che consegue sarà un vizio di legittimità e l’atto sarà «illegittimo»;</a:t>
            </a:r>
          </a:p>
          <a:p>
            <a:r>
              <a:rPr lang="it-IT" dirty="0" smtClean="0"/>
              <a:t>b) se la norma non è giuridica, ma rientra nella categoria delle cd. norme di buona amministrazione (di quelle norme cioè, che impongono alla P.A. di attenersi, nell’esercizio dei suoi poteri discrezionali, a criteri di opportunità e di convenienza), il vizio conseguente sarà un vizio di merito e l’atto «inopportuno».</a:t>
            </a:r>
          </a:p>
          <a:p>
            <a:endParaRPr lang="it-IT"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a:p>
        </p:txBody>
      </p:sp>
      <p:sp>
        <p:nvSpPr>
          <p:cNvPr id="3" name="Segnaposto contenuto 2"/>
          <p:cNvSpPr>
            <a:spLocks noGrp="1"/>
          </p:cNvSpPr>
          <p:nvPr>
            <p:ph sz="quarter" idx="1"/>
          </p:nvPr>
        </p:nvSpPr>
        <p:spPr/>
        <p:txBody>
          <a:bodyPr/>
          <a:lstStyle/>
          <a:p>
            <a:r>
              <a:rPr lang="it-IT" dirty="0" smtClean="0"/>
              <a:t>L’atto illegittimo, in particolare, può essere viziato in modo più o meno grave: si delineano così, le due categorie della nullità e dell’annullabilità.</a:t>
            </a:r>
            <a:endParaRPr lang="it-IT"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err="1" smtClean="0"/>
              <a:t>Nullita’</a:t>
            </a:r>
            <a:endParaRPr lang="it-IT" dirty="0"/>
          </a:p>
        </p:txBody>
      </p:sp>
      <p:sp>
        <p:nvSpPr>
          <p:cNvPr id="3" name="Segnaposto contenuto 2"/>
          <p:cNvSpPr>
            <a:spLocks noGrp="1"/>
          </p:cNvSpPr>
          <p:nvPr>
            <p:ph sz="quarter" idx="1"/>
          </p:nvPr>
        </p:nvSpPr>
        <p:spPr/>
        <p:txBody>
          <a:bodyPr/>
          <a:lstStyle/>
          <a:p>
            <a:r>
              <a:rPr lang="it-IT" dirty="0" smtClean="0"/>
              <a:t>L’art. 21septies, L. 241/1990 prevede la nullità del provvedimento amministrativo che manca degli elementi essenziali, che è viziato da difetto assoluto di attribuzione, che è stato adottato in violazione o elusione del giudicato, nonché negli altri casi espressamente previsti dalla legge </a:t>
            </a:r>
          </a:p>
          <a:p>
            <a:endParaRPr lang="it-IT" dirty="0" smtClean="0"/>
          </a:p>
          <a:p>
            <a:r>
              <a:rPr lang="it-IT" dirty="0" smtClean="0"/>
              <a:t>si dispone l’attribuzione alla giurisdizione esclusiva del G.A. delle questioni inerenti alla nullità dei provvedimenti amministrativi che violino o eludano il giudicato (art. 133 Codice del processo amministrativo).</a:t>
            </a:r>
          </a:p>
          <a:p>
            <a:endParaRPr lang="it-IT"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a:p>
        </p:txBody>
      </p:sp>
      <p:sp>
        <p:nvSpPr>
          <p:cNvPr id="3" name="Segnaposto contenuto 2"/>
          <p:cNvSpPr>
            <a:spLocks noGrp="1"/>
          </p:cNvSpPr>
          <p:nvPr>
            <p:ph sz="quarter" idx="1"/>
          </p:nvPr>
        </p:nvSpPr>
        <p:spPr/>
        <p:txBody>
          <a:bodyPr/>
          <a:lstStyle/>
          <a:p>
            <a:r>
              <a:rPr lang="it-IT" dirty="0" smtClean="0"/>
              <a:t>La nullità comporta le seguenti conseguenze sull’atto amministrativo:</a:t>
            </a:r>
          </a:p>
          <a:p>
            <a:r>
              <a:rPr lang="it-IT" dirty="0" smtClean="0"/>
              <a:t>— </a:t>
            </a:r>
            <a:r>
              <a:rPr lang="it-IT" b="1" dirty="0" smtClean="0"/>
              <a:t>inesistenza giuridica</a:t>
            </a:r>
            <a:r>
              <a:rPr lang="it-IT" dirty="0" smtClean="0"/>
              <a:t> dell’atto, e, quindi, inefficacia dello stesso (</a:t>
            </a:r>
            <a:r>
              <a:rPr lang="it-IT" dirty="0" err="1" smtClean="0"/>
              <a:t>quod</a:t>
            </a:r>
            <a:r>
              <a:rPr lang="it-IT" dirty="0" smtClean="0"/>
              <a:t> </a:t>
            </a:r>
            <a:r>
              <a:rPr lang="it-IT" dirty="0" err="1" smtClean="0"/>
              <a:t>nullum</a:t>
            </a:r>
            <a:r>
              <a:rPr lang="it-IT" dirty="0" smtClean="0"/>
              <a:t> est, </a:t>
            </a:r>
            <a:r>
              <a:rPr lang="it-IT" dirty="0" err="1" smtClean="0"/>
              <a:t>nullum</a:t>
            </a:r>
            <a:r>
              <a:rPr lang="it-IT" dirty="0" smtClean="0"/>
              <a:t> </a:t>
            </a:r>
            <a:r>
              <a:rPr lang="it-IT" dirty="0" err="1" smtClean="0"/>
              <a:t>effectum</a:t>
            </a:r>
            <a:r>
              <a:rPr lang="it-IT" dirty="0" smtClean="0"/>
              <a:t> </a:t>
            </a:r>
            <a:r>
              <a:rPr lang="it-IT" dirty="0" err="1" smtClean="0"/>
              <a:t>producit</a:t>
            </a:r>
            <a:r>
              <a:rPr lang="it-IT" dirty="0" smtClean="0"/>
              <a:t>);</a:t>
            </a:r>
          </a:p>
          <a:p>
            <a:r>
              <a:rPr lang="it-IT" dirty="0" smtClean="0"/>
              <a:t>— </a:t>
            </a:r>
            <a:r>
              <a:rPr lang="it-IT" dirty="0" err="1" smtClean="0"/>
              <a:t>i</a:t>
            </a:r>
            <a:r>
              <a:rPr lang="it-IT" b="1" dirty="0" err="1" smtClean="0"/>
              <a:t>nesecutorietà</a:t>
            </a:r>
            <a:r>
              <a:rPr lang="it-IT" dirty="0" smtClean="0"/>
              <a:t>: l’atto nullo è inefficace e, come tale, anche </a:t>
            </a:r>
            <a:r>
              <a:rPr lang="it-IT" dirty="0" err="1" smtClean="0"/>
              <a:t>inesecutorio</a:t>
            </a:r>
            <a:r>
              <a:rPr lang="it-IT" dirty="0" smtClean="0"/>
              <a:t>. Qualora all’atto nullo venga data esecuzione, al soggetto compete il cd. diritto di resistenza;</a:t>
            </a:r>
          </a:p>
          <a:p>
            <a:r>
              <a:rPr lang="it-IT" dirty="0" smtClean="0"/>
              <a:t>— </a:t>
            </a:r>
            <a:r>
              <a:rPr lang="it-IT" b="1" dirty="0" err="1" smtClean="0"/>
              <a:t>inannullabilità</a:t>
            </a:r>
            <a:r>
              <a:rPr lang="it-IT" dirty="0" smtClean="0"/>
              <a:t>: l’atto nullo è inesistente e, come tale, non può essere annullato;</a:t>
            </a:r>
          </a:p>
          <a:p>
            <a:endParaRPr lang="it-IT"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a:p>
        </p:txBody>
      </p:sp>
      <p:sp>
        <p:nvSpPr>
          <p:cNvPr id="3" name="Segnaposto contenuto 2"/>
          <p:cNvSpPr>
            <a:spLocks noGrp="1"/>
          </p:cNvSpPr>
          <p:nvPr>
            <p:ph sz="quarter" idx="1"/>
          </p:nvPr>
        </p:nvSpPr>
        <p:spPr/>
        <p:txBody>
          <a:bodyPr/>
          <a:lstStyle/>
          <a:p>
            <a:r>
              <a:rPr lang="it-IT" dirty="0" smtClean="0"/>
              <a:t>— </a:t>
            </a:r>
            <a:r>
              <a:rPr lang="it-IT" b="1" dirty="0" smtClean="0"/>
              <a:t>insanabilità </a:t>
            </a:r>
            <a:r>
              <a:rPr lang="it-IT" dirty="0" smtClean="0"/>
              <a:t>e</a:t>
            </a:r>
            <a:r>
              <a:rPr lang="it-IT" b="1" dirty="0" smtClean="0"/>
              <a:t> </a:t>
            </a:r>
            <a:r>
              <a:rPr lang="it-IT" b="1" dirty="0" err="1" smtClean="0"/>
              <a:t>inconvalidabilità</a:t>
            </a:r>
            <a:r>
              <a:rPr lang="it-IT" dirty="0" smtClean="0"/>
              <a:t>: l’atto nullo non può essere sanato né convalidato. È invece ammessa la conversione in altro atto valido dell’atto nullo che presenti i requisiti e gli elementi essenziali del nuovo atto e realizzi, se convertito nell’atto diverso, l’interesse pubblico</a:t>
            </a:r>
            <a:endParaRPr lang="it-IT"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Art 21 </a:t>
            </a:r>
            <a:r>
              <a:rPr lang="it-IT" dirty="0" err="1" smtClean="0"/>
              <a:t>octies</a:t>
            </a:r>
            <a:endParaRPr lang="it-IT" dirty="0"/>
          </a:p>
        </p:txBody>
      </p:sp>
      <p:sp>
        <p:nvSpPr>
          <p:cNvPr id="3" name="Segnaposto contenuto 2"/>
          <p:cNvSpPr>
            <a:spLocks noGrp="1"/>
          </p:cNvSpPr>
          <p:nvPr>
            <p:ph sz="quarter" idx="1"/>
          </p:nvPr>
        </p:nvSpPr>
        <p:spPr/>
        <p:txBody>
          <a:bodyPr>
            <a:normAutofit fontScale="92500"/>
          </a:bodyPr>
          <a:lstStyle/>
          <a:p>
            <a:r>
              <a:rPr lang="it-IT" dirty="0" smtClean="0"/>
              <a:t>È annullabile il provvedimento amministrativo adottato in violazione di legge o viziato da eccesso di potere o da incompetenza.</a:t>
            </a:r>
          </a:p>
          <a:p>
            <a:r>
              <a:rPr lang="it-IT" dirty="0" smtClean="0"/>
              <a:t> Non è annullabile il provvedimento adottato in violazione di norme sul procedimento o sulla forma degli atti qualora, per la natura vincolata del provvedimento, sia palese che il suo contenuto dispositivo non avrebbe potuto essere diverso da quello in concreto adottato. Il provvedimento amministrativo non è comunque annullabile per mancata comunicazione dell'avvio del procedimento qualora l'amministrazione dimostri in giudizio che il contenuto del provvedimento non avrebbe potuto essere diverso da quello in concreto adottato.</a:t>
            </a:r>
            <a:endParaRPr lang="it-IT"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a:p>
        </p:txBody>
      </p:sp>
      <p:sp>
        <p:nvSpPr>
          <p:cNvPr id="3" name="Segnaposto contenuto 2"/>
          <p:cNvSpPr>
            <a:spLocks noGrp="1"/>
          </p:cNvSpPr>
          <p:nvPr>
            <p:ph sz="quarter" idx="1"/>
          </p:nvPr>
        </p:nvSpPr>
        <p:spPr/>
        <p:txBody>
          <a:bodyPr/>
          <a:lstStyle/>
          <a:p>
            <a:r>
              <a:rPr lang="it-IT" dirty="0" smtClean="0"/>
              <a:t>La L. 15/2005 comprime l’area delle invalidità giuridiche degli atti amministrativi: sono da considerare invalidi solo i provvedimenti viziati da violazione di norme di carattere sostanziale; le violazioni di carattere formale o procedimentale, invece, non danno luogo ad annullabilità del provvedimento laddove il contenuto dello stesso non avrebbe potuto essere diverso da quello in concreto adottato</a:t>
            </a:r>
            <a:endParaRPr lang="it-IT"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Vizio di legge</a:t>
            </a:r>
            <a:endParaRPr lang="it-IT" dirty="0"/>
          </a:p>
        </p:txBody>
      </p:sp>
      <p:sp>
        <p:nvSpPr>
          <p:cNvPr id="3" name="Segnaposto contenuto 2"/>
          <p:cNvSpPr>
            <a:spLocks noGrp="1"/>
          </p:cNvSpPr>
          <p:nvPr>
            <p:ph sz="quarter" idx="1"/>
          </p:nvPr>
        </p:nvSpPr>
        <p:spPr/>
        <p:txBody>
          <a:bodyPr/>
          <a:lstStyle/>
          <a:p>
            <a:r>
              <a:rPr lang="it-IT" dirty="0" smtClean="0"/>
              <a:t>La violazione di legge deve considerarsi una figura residuale in quanto comprende tutti quei vizi che non rientrano nelle altre due categorie.</a:t>
            </a:r>
          </a:p>
          <a:p>
            <a:r>
              <a:rPr lang="it-IT" dirty="0" smtClean="0"/>
              <a:t>Essa si sostanzia in un contrasto fra l’atto e l’ordinamento giuridico</a:t>
            </a:r>
          </a:p>
          <a:p>
            <a:endParaRPr lang="it-IT"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Incompetenza relativa</a:t>
            </a:r>
            <a:endParaRPr lang="it-IT" dirty="0"/>
          </a:p>
        </p:txBody>
      </p:sp>
      <p:sp>
        <p:nvSpPr>
          <p:cNvPr id="3" name="Segnaposto contenuto 2"/>
          <p:cNvSpPr>
            <a:spLocks noGrp="1"/>
          </p:cNvSpPr>
          <p:nvPr>
            <p:ph sz="quarter" idx="1"/>
          </p:nvPr>
        </p:nvSpPr>
        <p:spPr/>
        <p:txBody>
          <a:bodyPr/>
          <a:lstStyle/>
          <a:p>
            <a:r>
              <a:rPr lang="it-IT" dirty="0" smtClean="0"/>
              <a:t>L’incompetenza, quale vizio di legittimità dell’atto che comporta l’annullabilità di esso, è soltanto quella relativa, che si realizza quando un organo amministrativo invade la sfera di competenza di un altro organo appartenente allo stesso settore amministrativo; di regola, l’incompetenza relativa può essere per grado o per materia.</a:t>
            </a:r>
          </a:p>
          <a:p>
            <a:r>
              <a:rPr lang="it-IT" dirty="0" smtClean="0"/>
              <a:t>L’incompetenza assoluta, invece, è causa di nullità o di inesistenza dell’atto.</a:t>
            </a:r>
          </a:p>
          <a:p>
            <a:endParaRPr lang="it-IT"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Eccesso di potere</a:t>
            </a:r>
            <a:endParaRPr lang="it-IT" dirty="0"/>
          </a:p>
        </p:txBody>
      </p:sp>
      <p:sp>
        <p:nvSpPr>
          <p:cNvPr id="3" name="Segnaposto contenuto 2"/>
          <p:cNvSpPr>
            <a:spLocks noGrp="1"/>
          </p:cNvSpPr>
          <p:nvPr>
            <p:ph sz="quarter" idx="1"/>
          </p:nvPr>
        </p:nvSpPr>
        <p:spPr/>
        <p:txBody>
          <a:bodyPr/>
          <a:lstStyle/>
          <a:p>
            <a:r>
              <a:rPr lang="it-IT" dirty="0" smtClean="0"/>
              <a:t>Per aversi eccesso di potere, che può essere definito come scorrettezza in una scelta discrezionale, occorre:</a:t>
            </a:r>
          </a:p>
          <a:p>
            <a:r>
              <a:rPr lang="it-IT" b="1" dirty="0" smtClean="0"/>
              <a:t>– un potere discrezionale della P.A</a:t>
            </a:r>
            <a:r>
              <a:rPr lang="it-IT" dirty="0" smtClean="0"/>
              <a:t>., in quanto è evidente che per gli atti vincolati, essendone predeterminato dalla legge il contenuto, non può riscontrarsi un vizio della funzione (o della volontà, a seconda della teoria che si segue circa la natura giuridica di tale vizio);</a:t>
            </a:r>
          </a:p>
          <a:p>
            <a:r>
              <a:rPr lang="it-IT" dirty="0" smtClean="0"/>
              <a:t>Si configura eccesso di potere quando siamo andati oltre i poteri impliciti della </a:t>
            </a:r>
            <a:r>
              <a:rPr lang="it-IT" dirty="0" err="1" smtClean="0"/>
              <a:t>pa</a:t>
            </a:r>
            <a:endParaRPr lang="it-IT"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a:p>
        </p:txBody>
      </p:sp>
      <p:sp>
        <p:nvSpPr>
          <p:cNvPr id="3" name="Segnaposto contenuto 2"/>
          <p:cNvSpPr>
            <a:spLocks noGrp="1"/>
          </p:cNvSpPr>
          <p:nvPr>
            <p:ph sz="quarter" idx="1"/>
          </p:nvPr>
        </p:nvSpPr>
        <p:spPr/>
        <p:txBody>
          <a:bodyPr/>
          <a:lstStyle/>
          <a:p>
            <a:r>
              <a:rPr lang="it-IT" dirty="0" smtClean="0"/>
              <a:t>L’atto illegittimo per la presenza di vizi di legittimità è annullabile, ma, fino a quando non viene effettivamente annullato, esiste ed è efficace.</a:t>
            </a:r>
          </a:p>
          <a:p>
            <a:r>
              <a:rPr lang="it-IT" dirty="0" smtClean="0"/>
              <a:t>Pertanto, l’atto illegittimo:</a:t>
            </a:r>
          </a:p>
          <a:p>
            <a:r>
              <a:rPr lang="it-IT" dirty="0" smtClean="0"/>
              <a:t>a) è giuridicamente esistente;</a:t>
            </a:r>
          </a:p>
          <a:p>
            <a:r>
              <a:rPr lang="it-IT" dirty="0" smtClean="0"/>
              <a:t>b) è efficace, come se fosse valido, finché non viene annullato;</a:t>
            </a:r>
          </a:p>
          <a:p>
            <a:r>
              <a:rPr lang="it-IT" dirty="0" smtClean="0"/>
              <a:t>c) è esecutorio, per cui l’atto, se (e finché) non è annullato, può essere eseguito dalla P.A. in via diretta e coattivamente.</a:t>
            </a:r>
          </a:p>
          <a:p>
            <a:endParaRPr lang="it-IT"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Vizi di merito</a:t>
            </a:r>
            <a:endParaRPr lang="it-IT" dirty="0"/>
          </a:p>
        </p:txBody>
      </p:sp>
      <p:sp>
        <p:nvSpPr>
          <p:cNvPr id="3" name="Segnaposto contenuto 2"/>
          <p:cNvSpPr>
            <a:spLocks noGrp="1"/>
          </p:cNvSpPr>
          <p:nvPr>
            <p:ph sz="quarter" idx="1"/>
          </p:nvPr>
        </p:nvSpPr>
        <p:spPr/>
        <p:txBody>
          <a:bodyPr/>
          <a:lstStyle/>
          <a:p>
            <a:r>
              <a:rPr lang="it-IT" dirty="0" smtClean="0"/>
              <a:t>A differenza dei vizi di legittimità, dei quali, come si è visto, è possibile fare una accurata casistica, i vizi di merito non sono suscettibili di una vera e propria classificazione, data la mutevolezza dell’interesse pubblico e quindi di quei criteri di opportunità e di convenienza a cui deve ispirarsi la P.A. nell’esercizio dei propri poteri.</a:t>
            </a:r>
            <a:endParaRPr lang="it-IT"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a:p>
        </p:txBody>
      </p:sp>
      <p:sp>
        <p:nvSpPr>
          <p:cNvPr id="3" name="Segnaposto contenuto 2"/>
          <p:cNvSpPr>
            <a:spLocks noGrp="1"/>
          </p:cNvSpPr>
          <p:nvPr>
            <p:ph sz="quarter" idx="1"/>
          </p:nvPr>
        </p:nvSpPr>
        <p:spPr/>
        <p:txBody>
          <a:bodyPr/>
          <a:lstStyle/>
          <a:p>
            <a:r>
              <a:rPr lang="it-IT" dirty="0" smtClean="0"/>
              <a:t>Il fondamento di tali vizi non risiede (come per vizi di legittimità) nella contrarietà dell’atto a norme giuridiche, ma nella violazione del principio di buona amministrazione (art. 97 Cost.), secondo cui l’attività amministrativa, ispirandosi a principi razionali di economia e tecnica amministrativa, deve svolgersi nel modo più idoneo riguardo all’uso dei mezzi e al raggiungimento dei fini.</a:t>
            </a:r>
            <a:endParaRPr lang="it-IT"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a:p>
        </p:txBody>
      </p:sp>
      <p:sp>
        <p:nvSpPr>
          <p:cNvPr id="3" name="Segnaposto contenuto 2"/>
          <p:cNvSpPr>
            <a:spLocks noGrp="1"/>
          </p:cNvSpPr>
          <p:nvPr>
            <p:ph sz="quarter" idx="1"/>
          </p:nvPr>
        </p:nvSpPr>
        <p:spPr/>
        <p:txBody>
          <a:bodyPr/>
          <a:lstStyle/>
          <a:p>
            <a:r>
              <a:rPr lang="it-IT" dirty="0" smtClean="0"/>
              <a:t>I vizi di merito possono invalidare solo gli atti discrezionali (atti per i quali è concesso alla P.A. di vagliare l’opportunità, la convenienza, dell’atto stesso).</a:t>
            </a:r>
            <a:endParaRPr lang="it-IT"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fontScale="90000"/>
          </a:bodyPr>
          <a:lstStyle/>
          <a:p>
            <a:r>
              <a:rPr lang="it-IT" b="1" dirty="0" smtClean="0"/>
              <a:t>I rimedi contro gli atti illegittimi e inopportuni</a:t>
            </a:r>
            <a:r>
              <a:rPr lang="it-IT" dirty="0" smtClean="0"/>
              <a:t/>
            </a:r>
            <a:br>
              <a:rPr lang="it-IT" dirty="0" smtClean="0"/>
            </a:br>
            <a:endParaRPr lang="it-IT" dirty="0"/>
          </a:p>
        </p:txBody>
      </p:sp>
      <p:sp>
        <p:nvSpPr>
          <p:cNvPr id="3" name="Segnaposto contenuto 2"/>
          <p:cNvSpPr>
            <a:spLocks noGrp="1"/>
          </p:cNvSpPr>
          <p:nvPr>
            <p:ph sz="quarter" idx="1"/>
          </p:nvPr>
        </p:nvSpPr>
        <p:spPr/>
        <p:txBody>
          <a:bodyPr>
            <a:normAutofit/>
          </a:bodyPr>
          <a:lstStyle/>
          <a:p>
            <a:r>
              <a:rPr lang="it-IT" dirty="0" smtClean="0"/>
              <a:t>Un atto amministrativo viziato può essere eliminato attraverso:</a:t>
            </a:r>
          </a:p>
          <a:p>
            <a:r>
              <a:rPr lang="it-IT" dirty="0" smtClean="0"/>
              <a:t>a) una sentenza dell’autorità giurisdizionale amministrativa (T.A.R., Consiglio di Stato);</a:t>
            </a:r>
          </a:p>
          <a:p>
            <a:r>
              <a:rPr lang="it-IT" dirty="0" smtClean="0"/>
              <a:t>b) una decisione amministrativa provocata da un ricorso dell’interessato;</a:t>
            </a:r>
          </a:p>
          <a:p>
            <a:r>
              <a:rPr lang="it-IT" dirty="0" smtClean="0"/>
              <a:t>c) un atto amministrativo «spontaneo» della pubblica amministrazione, diretto a ritirare l’atto viziato, e perciò detto «atto di ritiro»;</a:t>
            </a:r>
          </a:p>
          <a:p>
            <a:r>
              <a:rPr lang="it-IT" dirty="0" smtClean="0"/>
              <a:t>d) un atto o un procedimento che anziché eliminare l’atto viziato, lo «sani» o ne provochi la conservazione.</a:t>
            </a:r>
            <a:endParaRPr lang="it-IT"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a:p>
        </p:txBody>
      </p:sp>
      <p:sp>
        <p:nvSpPr>
          <p:cNvPr id="3" name="Segnaposto contenuto 2"/>
          <p:cNvSpPr>
            <a:spLocks noGrp="1"/>
          </p:cNvSpPr>
          <p:nvPr>
            <p:ph sz="quarter" idx="1"/>
          </p:nvPr>
        </p:nvSpPr>
        <p:spPr/>
        <p:txBody>
          <a:bodyPr>
            <a:normAutofit lnSpcReduction="10000"/>
          </a:bodyPr>
          <a:lstStyle/>
          <a:p>
            <a:r>
              <a:rPr lang="it-IT" dirty="0" smtClean="0"/>
              <a:t>Gli atti di ritiro sono provvedimenti amministrativi, cd. di secondo grado, a contenuto negativo, emanati in base ad un riesame dell’atto, compiuto nell’esercizio del medesimo potere amministrativo esercitato con l’emanazione dell’atto, al fine di eliminare l’atto viziato (es.: revoca, annullamento, rimozione).</a:t>
            </a:r>
          </a:p>
          <a:p>
            <a:r>
              <a:rPr lang="it-IT" dirty="0" smtClean="0"/>
              <a:t>Essi sono manifestazioni dell’autotutela della P.A. e si concretano nell’</a:t>
            </a:r>
            <a:r>
              <a:rPr lang="it-IT" dirty="0" err="1" smtClean="0"/>
              <a:t>autoimpugnativa</a:t>
            </a:r>
            <a:r>
              <a:rPr lang="it-IT" dirty="0" smtClean="0"/>
              <a:t>, cioè nella facoltà attribuita alla P.A. di procedere ex se, unilateralmente e d’ufficio, alla </a:t>
            </a:r>
            <a:r>
              <a:rPr lang="it-IT" dirty="0" err="1" smtClean="0"/>
              <a:t>caducazione</a:t>
            </a:r>
            <a:r>
              <a:rPr lang="it-IT" dirty="0" smtClean="0"/>
              <a:t> dei propri atti riconosciuti illegittimi o inopportuni.</a:t>
            </a:r>
          </a:p>
          <a:p>
            <a:endParaRPr lang="it-IT"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Annullamento d’ufficio</a:t>
            </a:r>
            <a:endParaRPr lang="it-IT" dirty="0"/>
          </a:p>
        </p:txBody>
      </p:sp>
      <p:sp>
        <p:nvSpPr>
          <p:cNvPr id="3" name="Segnaposto contenuto 2"/>
          <p:cNvSpPr>
            <a:spLocks noGrp="1"/>
          </p:cNvSpPr>
          <p:nvPr>
            <p:ph sz="quarter" idx="1"/>
          </p:nvPr>
        </p:nvSpPr>
        <p:spPr/>
        <p:txBody>
          <a:bodyPr/>
          <a:lstStyle/>
          <a:p>
            <a:r>
              <a:rPr lang="it-IT" dirty="0" smtClean="0"/>
              <a:t>L’annullamento è un provvedimento amministrativo di secondo grado, con il quale viene ritirato, con efficacia retroattiva (ex </a:t>
            </a:r>
            <a:r>
              <a:rPr lang="it-IT" dirty="0" err="1" smtClean="0"/>
              <a:t>tunc</a:t>
            </a:r>
            <a:r>
              <a:rPr lang="it-IT" dirty="0" smtClean="0"/>
              <a:t>) un atto amministrativo illegittimo, per la presenza di vizi di legittimità</a:t>
            </a:r>
            <a:endParaRPr lang="it-IT"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a:p>
        </p:txBody>
      </p:sp>
      <p:sp>
        <p:nvSpPr>
          <p:cNvPr id="3" name="Segnaposto contenuto 2"/>
          <p:cNvSpPr>
            <a:spLocks noGrp="1"/>
          </p:cNvSpPr>
          <p:nvPr>
            <p:ph sz="quarter" idx="1"/>
          </p:nvPr>
        </p:nvSpPr>
        <p:spPr/>
        <p:txBody>
          <a:bodyPr/>
          <a:lstStyle/>
          <a:p>
            <a:r>
              <a:rPr lang="it-IT" dirty="0" smtClean="0"/>
              <a:t>Ai sensi dell’art. 21nonies L. 241/1990 (come modif. dalla L. 124/2015), il provvedimento amministrativo illegittimo può essere annullato di ufficio dallo stesso organo che lo ha emanato o da altro previsto dalla legge, sussistendone le ragioni d’interesse pubblico, entro un termine ragionevole, comunque non superiore a 18 mesi dal momento dell’adozione dei provvedimenti di autorizzazione o di attribuzione di vantaggi economici (inclusi i casi in cui il provvedimento si sia formato per silenzio-assenso) e tenendo conto degli interessi dei destinatari e dei </a:t>
            </a:r>
            <a:r>
              <a:rPr lang="it-IT" dirty="0" err="1" smtClean="0"/>
              <a:t>controinteressati</a:t>
            </a:r>
            <a:r>
              <a:rPr lang="it-IT" dirty="0" smtClean="0"/>
              <a:t>.</a:t>
            </a:r>
            <a:endParaRPr lang="it-IT"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a:p>
        </p:txBody>
      </p:sp>
      <p:sp>
        <p:nvSpPr>
          <p:cNvPr id="3" name="Segnaposto contenuto 2"/>
          <p:cNvSpPr>
            <a:spLocks noGrp="1"/>
          </p:cNvSpPr>
          <p:nvPr>
            <p:ph sz="quarter" idx="1"/>
          </p:nvPr>
        </p:nvSpPr>
        <p:spPr/>
        <p:txBody>
          <a:bodyPr/>
          <a:lstStyle/>
          <a:p>
            <a:r>
              <a:rPr lang="it-IT" dirty="0" smtClean="0"/>
              <a:t>Viene comunque fatta salva la possibilità di convalida del provvedimento annullabile, sussistendone le ragioni di interesse pubblico ed entro un termine ragionevole.</a:t>
            </a:r>
          </a:p>
          <a:p>
            <a:r>
              <a:rPr lang="it-IT" dirty="0" smtClean="0"/>
              <a:t>I provvedimenti amministrativi conseguiti sulla base di false rappresentazioni dei fatti o di dichiarazioni sostitutive false e mendaci o per effetto di condotte costituenti reato, possono essere annullati anche oltre il suddetto termine di 18 mesi.</a:t>
            </a:r>
          </a:p>
          <a:p>
            <a:endParaRPr lang="it-IT" dirty="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a:p>
        </p:txBody>
      </p:sp>
      <p:sp>
        <p:nvSpPr>
          <p:cNvPr id="3" name="Segnaposto contenuto 2"/>
          <p:cNvSpPr>
            <a:spLocks noGrp="1"/>
          </p:cNvSpPr>
          <p:nvPr>
            <p:ph sz="quarter" idx="1"/>
          </p:nvPr>
        </p:nvSpPr>
        <p:spPr/>
        <p:txBody>
          <a:bodyPr/>
          <a:lstStyle/>
          <a:p>
            <a:r>
              <a:rPr lang="it-IT" dirty="0" smtClean="0"/>
              <a:t>L’atto di annullamento ha efficacia retroattiva: fa, cioè, venir meno l’atto annullato dal momento in cui fu emanato (ex </a:t>
            </a:r>
            <a:r>
              <a:rPr lang="it-IT" dirty="0" err="1" smtClean="0"/>
              <a:t>tunc</a:t>
            </a:r>
            <a:r>
              <a:rPr lang="it-IT" dirty="0" smtClean="0"/>
              <a:t>).</a:t>
            </a:r>
          </a:p>
          <a:p>
            <a:endParaRPr lang="it-IT"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revoca</a:t>
            </a:r>
            <a:endParaRPr lang="it-IT" dirty="0"/>
          </a:p>
        </p:txBody>
      </p:sp>
      <p:sp>
        <p:nvSpPr>
          <p:cNvPr id="3" name="Segnaposto contenuto 2"/>
          <p:cNvSpPr>
            <a:spLocks noGrp="1"/>
          </p:cNvSpPr>
          <p:nvPr>
            <p:ph sz="quarter" idx="1"/>
          </p:nvPr>
        </p:nvSpPr>
        <p:spPr/>
        <p:txBody>
          <a:bodyPr/>
          <a:lstStyle/>
          <a:p>
            <a:r>
              <a:rPr lang="it-IT" dirty="0" smtClean="0"/>
              <a:t>È un provvedimento motivato di secondo grado, con cui la P.A. ritira, con efficacia non retroattiva (ex </a:t>
            </a:r>
            <a:r>
              <a:rPr lang="it-IT" dirty="0" err="1" smtClean="0"/>
              <a:t>nunc</a:t>
            </a:r>
            <a:r>
              <a:rPr lang="it-IT" dirty="0" smtClean="0"/>
              <a:t>) un atto inficiato da vizi di merito (inopportuno, non conveniente, inadeguato), in base ad una nuova valutazione degli interessi.</a:t>
            </a:r>
            <a:endParaRPr lang="it-IT" dirty="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a:p>
        </p:txBody>
      </p:sp>
      <p:sp>
        <p:nvSpPr>
          <p:cNvPr id="3" name="Segnaposto contenuto 2"/>
          <p:cNvSpPr>
            <a:spLocks noGrp="1"/>
          </p:cNvSpPr>
          <p:nvPr>
            <p:ph sz="quarter" idx="1"/>
          </p:nvPr>
        </p:nvSpPr>
        <p:spPr/>
        <p:txBody>
          <a:bodyPr>
            <a:normAutofit/>
          </a:bodyPr>
          <a:lstStyle/>
          <a:p>
            <a:r>
              <a:rPr lang="it-IT" dirty="0" smtClean="0"/>
              <a:t>Art . 21quinquies della L. 241/1990 stabilisce che «per sopravvenuti motivi di interesse pubblico ovvero nel caso di mutamento della situazione di fatto non prevedibile al momento dell’adozione del provvedimento o, salvo che per i provvedimenti di autorizzazione o di attribuzione di vantaggi economici, di nuova valutazione dell’interesse pubblico originario, il provvedimento amministrativo ad efficacia durevole può essere revocato da parte dell’organo che lo ha emanato ovvero da altro organo previsto dalla legge.</a:t>
            </a:r>
            <a:endParaRPr lang="it-IT" dirty="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a:p>
        </p:txBody>
      </p:sp>
      <p:sp>
        <p:nvSpPr>
          <p:cNvPr id="3" name="Segnaposto contenuto 2"/>
          <p:cNvSpPr>
            <a:spLocks noGrp="1"/>
          </p:cNvSpPr>
          <p:nvPr>
            <p:ph sz="quarter" idx="1"/>
          </p:nvPr>
        </p:nvSpPr>
        <p:spPr/>
        <p:txBody>
          <a:bodyPr/>
          <a:lstStyle/>
          <a:p>
            <a:r>
              <a:rPr lang="it-IT" dirty="0" smtClean="0"/>
              <a:t>La revoca determina la inidoneità del provvedimento revocato a produrre ulteriori effetti.</a:t>
            </a:r>
          </a:p>
          <a:p>
            <a:r>
              <a:rPr lang="it-IT" dirty="0" smtClean="0"/>
              <a:t>Se la revoca comporta pregiudizi in danno dei soggetti direttamente interessati, l’amministrazione ha l’obbligo di provvedere al loro indennizzo.</a:t>
            </a:r>
          </a:p>
          <a:p>
            <a:r>
              <a:rPr lang="it-IT" dirty="0" smtClean="0"/>
              <a:t>Le controversie in materia di determinazione e corresponsione dell’indennizzo sono attribuite alla giurisdizione esclusiva del giudice amministrativo».</a:t>
            </a:r>
          </a:p>
          <a:p>
            <a:endParaRPr lang="it-IT" dirty="0"/>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a:p>
        </p:txBody>
      </p:sp>
      <p:sp>
        <p:nvSpPr>
          <p:cNvPr id="3" name="Segnaposto contenuto 2"/>
          <p:cNvSpPr>
            <a:spLocks noGrp="1"/>
          </p:cNvSpPr>
          <p:nvPr>
            <p:ph sz="quarter" idx="1"/>
          </p:nvPr>
        </p:nvSpPr>
        <p:spPr/>
        <p:txBody>
          <a:bodyPr/>
          <a:lstStyle/>
          <a:p>
            <a:r>
              <a:rPr lang="it-IT" dirty="0" smtClean="0"/>
              <a:t>Ove la revoca di un atto amministrativo ad efficacia durevole o istantanea incida sui rapporti negoziali, gli eventuali rimborsi o indennizzi corrisposti dalle amministrazioni devono riguardare solo il danno emergente e non anche il lucro cessante (art. 21quinquies, </a:t>
            </a:r>
            <a:r>
              <a:rPr lang="it-IT" dirty="0" err="1" smtClean="0"/>
              <a:t>co</a:t>
            </a:r>
            <a:r>
              <a:rPr lang="it-IT" dirty="0" smtClean="0"/>
              <a:t>. 1bis, inserito dal D.L. 7/2007, </a:t>
            </a:r>
            <a:r>
              <a:rPr lang="it-IT" dirty="0" err="1" smtClean="0"/>
              <a:t>conv</a:t>
            </a:r>
            <a:r>
              <a:rPr lang="it-IT" dirty="0" smtClean="0"/>
              <a:t>. in L. 40/2007, cd. decreto Bersani bis).</a:t>
            </a:r>
            <a:endParaRPr lang="it-IT" dirty="0"/>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a:p>
        </p:txBody>
      </p:sp>
      <p:sp>
        <p:nvSpPr>
          <p:cNvPr id="3" name="Segnaposto contenuto 2"/>
          <p:cNvSpPr>
            <a:spLocks noGrp="1"/>
          </p:cNvSpPr>
          <p:nvPr>
            <p:ph sz="quarter" idx="1"/>
          </p:nvPr>
        </p:nvSpPr>
        <p:spPr/>
        <p:txBody>
          <a:bodyPr/>
          <a:lstStyle/>
          <a:p>
            <a:r>
              <a:rPr lang="it-IT" dirty="0" smtClean="0"/>
              <a:t>Esistono due tipi di revoca:</a:t>
            </a:r>
          </a:p>
          <a:p>
            <a:r>
              <a:rPr lang="it-IT" dirty="0" smtClean="0"/>
              <a:t>a) l’</a:t>
            </a:r>
            <a:r>
              <a:rPr lang="it-IT" b="1" dirty="0" err="1" smtClean="0"/>
              <a:t>autorevoca</a:t>
            </a:r>
            <a:r>
              <a:rPr lang="it-IT" dirty="0" smtClean="0"/>
              <a:t>: da parte della stessa autorità che ha emanato l’atto;</a:t>
            </a:r>
          </a:p>
          <a:p>
            <a:r>
              <a:rPr lang="it-IT" dirty="0" smtClean="0"/>
              <a:t>b) la </a:t>
            </a:r>
            <a:r>
              <a:rPr lang="it-IT" b="1" dirty="0" smtClean="0"/>
              <a:t>revoca gerarchica</a:t>
            </a:r>
            <a:r>
              <a:rPr lang="it-IT" dirty="0" smtClean="0"/>
              <a:t>: da parte dell’autorità gerarchicamente superiore, in quanto questa ha la medesima competenza, e può sostituirsi all’autorità inferiore nell’esercizio di poteri propri di questa.</a:t>
            </a:r>
          </a:p>
          <a:p>
            <a:endParaRPr lang="it-IT" dirty="0"/>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dirty="0"/>
          </a:p>
        </p:txBody>
      </p:sp>
      <p:sp>
        <p:nvSpPr>
          <p:cNvPr id="3" name="Segnaposto contenuto 2"/>
          <p:cNvSpPr>
            <a:spLocks noGrp="1"/>
          </p:cNvSpPr>
          <p:nvPr>
            <p:ph sz="quarter" idx="1"/>
          </p:nvPr>
        </p:nvSpPr>
        <p:spPr/>
        <p:txBody>
          <a:bodyPr>
            <a:normAutofit/>
          </a:bodyPr>
          <a:lstStyle/>
          <a:p>
            <a:r>
              <a:rPr lang="it-IT" sz="6600" dirty="0" smtClean="0"/>
              <a:t>Altri atti di ritiro</a:t>
            </a:r>
            <a:endParaRPr lang="it-IT" sz="6600" dirty="0"/>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decadenza</a:t>
            </a:r>
            <a:endParaRPr lang="it-IT" dirty="0"/>
          </a:p>
        </p:txBody>
      </p:sp>
      <p:sp>
        <p:nvSpPr>
          <p:cNvPr id="3" name="Segnaposto contenuto 2"/>
          <p:cNvSpPr>
            <a:spLocks noGrp="1"/>
          </p:cNvSpPr>
          <p:nvPr>
            <p:ph sz="quarter" idx="1"/>
          </p:nvPr>
        </p:nvSpPr>
        <p:spPr/>
        <p:txBody>
          <a:bodyPr/>
          <a:lstStyle/>
          <a:p>
            <a:pPr>
              <a:buNone/>
            </a:pPr>
            <a:r>
              <a:rPr lang="it-IT" dirty="0" smtClean="0"/>
              <a:t>È un atto di ritiro che la P.A. utilizza nei confronti di precedenti atti ampliativi delle facoltà dei privati, in caso di:</a:t>
            </a:r>
          </a:p>
          <a:p>
            <a:pPr>
              <a:buNone/>
            </a:pPr>
            <a:r>
              <a:rPr lang="it-IT" dirty="0" smtClean="0"/>
              <a:t>— inadempimento degli obblighi o degli oneri incombenti sui destinatari;</a:t>
            </a:r>
          </a:p>
          <a:p>
            <a:pPr>
              <a:buNone/>
            </a:pPr>
            <a:r>
              <a:rPr lang="it-IT" dirty="0" smtClean="0"/>
              <a:t>— mancato esercizio da parte dei medesimi delle facoltà derivanti dall’atto amministrativo;</a:t>
            </a:r>
          </a:p>
          <a:p>
            <a:pPr>
              <a:buNone/>
            </a:pPr>
            <a:r>
              <a:rPr lang="it-IT" dirty="0" smtClean="0"/>
              <a:t>— venir meno di requisiti di idoneità necessari sia per la costituzione che per la continuazione del rapporto.</a:t>
            </a:r>
          </a:p>
          <a:p>
            <a:pPr>
              <a:buNone/>
            </a:pPr>
            <a:r>
              <a:rPr lang="it-IT" dirty="0" smtClean="0"/>
              <a:t>La pronuncia di decadenza fa cessare gli effetti dell’atto precedente ex </a:t>
            </a:r>
            <a:r>
              <a:rPr lang="it-IT" dirty="0" err="1" smtClean="0"/>
              <a:t>nunc</a:t>
            </a:r>
            <a:r>
              <a:rPr lang="it-IT" dirty="0" smtClean="0"/>
              <a:t>.</a:t>
            </a:r>
          </a:p>
          <a:p>
            <a:endParaRPr lang="it-IT" dirty="0"/>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Mero ritiro</a:t>
            </a:r>
            <a:endParaRPr lang="it-IT" dirty="0"/>
          </a:p>
        </p:txBody>
      </p:sp>
      <p:sp>
        <p:nvSpPr>
          <p:cNvPr id="3" name="Segnaposto contenuto 2"/>
          <p:cNvSpPr>
            <a:spLocks noGrp="1"/>
          </p:cNvSpPr>
          <p:nvPr>
            <p:ph sz="quarter" idx="1"/>
          </p:nvPr>
        </p:nvSpPr>
        <p:spPr/>
        <p:txBody>
          <a:bodyPr>
            <a:normAutofit fontScale="92500"/>
          </a:bodyPr>
          <a:lstStyle/>
          <a:p>
            <a:r>
              <a:rPr lang="it-IT" dirty="0" smtClean="0"/>
              <a:t>È un atto di ritiro che si esplica, anche per fatti concludenti, nei confronti di atti non ancora efficaci come, per esempio, per gli atti del procedimento non ancora perfezionatosi, gli atti privi di un requisito di esecutività o di obbligatorietà, ovvero gli atti per loro natura inefficaci (es.: atti nulli).</a:t>
            </a:r>
          </a:p>
          <a:p>
            <a:r>
              <a:rPr lang="it-IT" dirty="0" smtClean="0"/>
              <a:t>Perché possa farsi luogo al ritiro è condizione sufficiente l’accertamento della illegittimità o inopportunità dell’atto, non essendo richiesto l’apprezzamento di un interesse pubblico, concreto ed attuale al suo ritiro. Del resto, poiché esso attiene ad un atto inefficace, non vi è alcun affidamento nei destinatari meritevole di essere tutelato (VIRGA)</a:t>
            </a:r>
          </a:p>
          <a:p>
            <a:endParaRPr lang="it-IT" dirty="0"/>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fontScale="90000"/>
          </a:bodyPr>
          <a:lstStyle/>
          <a:p>
            <a:r>
              <a:rPr lang="it-IT" b="1" dirty="0" smtClean="0"/>
              <a:t>Convalescenza dell’atto amministrativo</a:t>
            </a:r>
            <a:r>
              <a:rPr lang="it-IT" dirty="0" smtClean="0"/>
              <a:t/>
            </a:r>
            <a:br>
              <a:rPr lang="it-IT" dirty="0" smtClean="0"/>
            </a:br>
            <a:endParaRPr lang="it-IT" dirty="0"/>
          </a:p>
        </p:txBody>
      </p:sp>
      <p:sp>
        <p:nvSpPr>
          <p:cNvPr id="3" name="Segnaposto contenuto 2"/>
          <p:cNvSpPr>
            <a:spLocks noGrp="1"/>
          </p:cNvSpPr>
          <p:nvPr>
            <p:ph sz="quarter" idx="1"/>
          </p:nvPr>
        </p:nvSpPr>
        <p:spPr/>
        <p:txBody>
          <a:bodyPr>
            <a:normAutofit fontScale="92500" lnSpcReduction="10000"/>
          </a:bodyPr>
          <a:lstStyle/>
          <a:p>
            <a:r>
              <a:rPr lang="it-IT" dirty="0" smtClean="0"/>
              <a:t>Mentre gli atti nulli non producono nessun effetto, in quanto l’atto non ha giuridicamente alcun valore, e quindi non possono essere sanati, gli atti illegittimi, e quindi annullabili, possono essere ritirati dalla P.A., con i mezzi esaminati in precedenza, oppure possono essere sanati e mantenuti in vita, mediante:</a:t>
            </a:r>
          </a:p>
          <a:p>
            <a:r>
              <a:rPr lang="it-IT" dirty="0" smtClean="0"/>
              <a:t>a) un atto che elimina il vizio inficiante il provvedimento (convalescenza dell’atto amministrativo</a:t>
            </a:r>
            <a:r>
              <a:rPr lang="it-IT" dirty="0" smtClean="0">
                <a:sym typeface="Wingdings" pitchFamily="2" charset="2"/>
              </a:rPr>
              <a:t>s</a:t>
            </a:r>
            <a:r>
              <a:rPr lang="it-IT" dirty="0" smtClean="0"/>
              <a:t>ono provvedimenti di convalescenza: la convalida, la sanatoria, la ratifica.</a:t>
            </a:r>
          </a:p>
          <a:p>
            <a:r>
              <a:rPr lang="it-IT" dirty="0" smtClean="0"/>
              <a:t>b) un atto o un fatto che rendono l’atto amministrativo illegittimo, </a:t>
            </a:r>
            <a:r>
              <a:rPr lang="it-IT" dirty="0" err="1" smtClean="0"/>
              <a:t>inattacabile</a:t>
            </a:r>
            <a:r>
              <a:rPr lang="it-IT" dirty="0" smtClean="0"/>
              <a:t> sia sul piano amministrativo che giurisdizionale (conservazione dell’atto amministrativo).</a:t>
            </a:r>
          </a:p>
          <a:p>
            <a:endParaRPr lang="it-IT" dirty="0" smtClean="0"/>
          </a:p>
          <a:p>
            <a:endParaRPr lang="it-IT" dirty="0"/>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convalida</a:t>
            </a:r>
            <a:endParaRPr lang="it-IT" dirty="0"/>
          </a:p>
        </p:txBody>
      </p:sp>
      <p:sp>
        <p:nvSpPr>
          <p:cNvPr id="3" name="Segnaposto contenuto 2"/>
          <p:cNvSpPr>
            <a:spLocks noGrp="1"/>
          </p:cNvSpPr>
          <p:nvPr>
            <p:ph sz="quarter" idx="1"/>
          </p:nvPr>
        </p:nvSpPr>
        <p:spPr/>
        <p:txBody>
          <a:bodyPr/>
          <a:lstStyle/>
          <a:p>
            <a:r>
              <a:rPr lang="it-IT" dirty="0" smtClean="0"/>
              <a:t>È un provvedimento, nuovo, autonomo, costitutivo, con cui vengono eliminati i vizi di legittimità di un atto invalido precedentemente adottato ad opera della stessa autorità emanante.</a:t>
            </a:r>
          </a:p>
          <a:p>
            <a:r>
              <a:rPr lang="it-IT" dirty="0" smtClean="0"/>
              <a:t>La convalida opera ex </a:t>
            </a:r>
            <a:r>
              <a:rPr lang="it-IT" dirty="0" err="1" smtClean="0"/>
              <a:t>nunc</a:t>
            </a:r>
            <a:r>
              <a:rPr lang="it-IT" dirty="0" smtClean="0"/>
              <a:t>, ma poiché si collega ad un atto precedentemente emanato conservandone gli effetti anche nel tempo intermedio, di fatto opera ex </a:t>
            </a:r>
            <a:r>
              <a:rPr lang="it-IT" dirty="0" err="1" smtClean="0"/>
              <a:t>tunc</a:t>
            </a:r>
            <a:r>
              <a:rPr lang="it-IT" dirty="0" smtClean="0"/>
              <a:t>.</a:t>
            </a:r>
            <a:endParaRPr lang="it-IT" dirty="0"/>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ratifica</a:t>
            </a:r>
            <a:endParaRPr lang="it-IT" dirty="0"/>
          </a:p>
        </p:txBody>
      </p:sp>
      <p:sp>
        <p:nvSpPr>
          <p:cNvPr id="3" name="Segnaposto contenuto 2"/>
          <p:cNvSpPr>
            <a:spLocks noGrp="1"/>
          </p:cNvSpPr>
          <p:nvPr>
            <p:ph sz="quarter" idx="1"/>
          </p:nvPr>
        </p:nvSpPr>
        <p:spPr/>
        <p:txBody>
          <a:bodyPr/>
          <a:lstStyle/>
          <a:p>
            <a:r>
              <a:rPr lang="it-IT" dirty="0" smtClean="0"/>
              <a:t>È un provvedimento nuovo, autonomo, costitutivo con cui viene eliminato il vizio di incompetenza relativa da parte dell’autorità astrattamente competente la quale si appropria di un atto emesso da autorità incompetente facente parte dello stesso ramo di Amministrazione.</a:t>
            </a:r>
          </a:p>
          <a:p>
            <a:r>
              <a:rPr lang="it-IT" dirty="0" smtClean="0"/>
              <a:t>Si differenzia dalla convalida per:</a:t>
            </a:r>
          </a:p>
          <a:p>
            <a:r>
              <a:rPr lang="it-IT" dirty="0" smtClean="0"/>
              <a:t>— l’autorità che pone in essere l’atto (che non è la stessa autorità emanante);</a:t>
            </a:r>
          </a:p>
          <a:p>
            <a:r>
              <a:rPr lang="it-IT" dirty="0" smtClean="0"/>
              <a:t>— per il vizio sanabile (che è solo di incompetenza relativa).</a:t>
            </a:r>
          </a:p>
          <a:p>
            <a:endParaRPr lang="it-IT" dirty="0"/>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sanatoria</a:t>
            </a:r>
            <a:endParaRPr lang="it-IT" dirty="0"/>
          </a:p>
        </p:txBody>
      </p:sp>
      <p:sp>
        <p:nvSpPr>
          <p:cNvPr id="3" name="Segnaposto contenuto 2"/>
          <p:cNvSpPr>
            <a:spLocks noGrp="1"/>
          </p:cNvSpPr>
          <p:nvPr>
            <p:ph sz="quarter" idx="1"/>
          </p:nvPr>
        </p:nvSpPr>
        <p:spPr/>
        <p:txBody>
          <a:bodyPr/>
          <a:lstStyle/>
          <a:p>
            <a:r>
              <a:rPr lang="it-IT" dirty="0" smtClean="0"/>
              <a:t>Si ha sanatoria quando un atto o un presupposto di legittimità del procedimento, mancante al momento dell’emanazione dell’atto amministrativo, viene emesso successivamente in modo da perfezionare ex post l’atto illegittimo.</a:t>
            </a:r>
          </a:p>
          <a:p>
            <a:r>
              <a:rPr lang="it-IT" dirty="0" smtClean="0"/>
              <a:t>La sanatoria non costituisce un provvedimento nuovo e autonomo, ma si identifica con l’atto che nel singolo caso è stato emesso.</a:t>
            </a:r>
          </a:p>
          <a:p>
            <a:r>
              <a:rPr lang="it-IT" dirty="0" smtClean="0"/>
              <a:t/>
            </a:r>
            <a:br>
              <a:rPr lang="it-IT" dirty="0" smtClean="0"/>
            </a:br>
            <a:endParaRPr lang="it-IT" dirty="0"/>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Loggia">
  <a:themeElements>
    <a:clrScheme name="Loggia">
      <a:dk1>
        <a:sysClr val="windowText" lastClr="000000"/>
      </a:dk1>
      <a:lt1>
        <a:sysClr val="window" lastClr="FFFFFF"/>
      </a:lt1>
      <a:dk2>
        <a:srgbClr val="575F6D"/>
      </a:dk2>
      <a:lt2>
        <a:srgbClr val="FFF39D"/>
      </a:lt2>
      <a:accent1>
        <a:srgbClr val="FE8637"/>
      </a:accent1>
      <a:accent2>
        <a:srgbClr val="7598D9"/>
      </a:accent2>
      <a:accent3>
        <a:srgbClr val="B32C16"/>
      </a:accent3>
      <a:accent4>
        <a:srgbClr val="F5CD2D"/>
      </a:accent4>
      <a:accent5>
        <a:srgbClr val="AEBAD5"/>
      </a:accent5>
      <a:accent6>
        <a:srgbClr val="777C84"/>
      </a:accent6>
      <a:hlink>
        <a:srgbClr val="D2611C"/>
      </a:hlink>
      <a:folHlink>
        <a:srgbClr val="3B435B"/>
      </a:folHlink>
    </a:clrScheme>
    <a:fontScheme name="Loggia">
      <a:majorFont>
        <a:latin typeface="Century Schoolbook"/>
        <a:ea typeface=""/>
        <a:cs typeface=""/>
        <a:font script="Jpan" typeface="ＭＳ Ｐ明朝"/>
        <a:font script="Hang" typeface="휴먼매직체"/>
        <a:font script="Hans" typeface="华文楷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entury Schoolbook"/>
        <a:ea typeface=""/>
        <a:cs typeface=""/>
        <a:font script="Jpan" typeface="ＭＳ Ｐ明朝"/>
        <a:font script="Hang" typeface="휴먼매직체"/>
        <a:font script="Hans" typeface="宋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Loggia">
      <a:fillStyleLst>
        <a:solidFill>
          <a:schemeClr val="phClr"/>
        </a:solidFill>
        <a:gradFill rotWithShape="1">
          <a:gsLst>
            <a:gs pos="0">
              <a:schemeClr val="phClr">
                <a:tint val="35000"/>
                <a:satMod val="260000"/>
              </a:schemeClr>
            </a:gs>
            <a:gs pos="30000">
              <a:schemeClr val="phClr">
                <a:tint val="38000"/>
                <a:satMod val="260000"/>
              </a:schemeClr>
            </a:gs>
            <a:gs pos="75000">
              <a:schemeClr val="phClr">
                <a:tint val="55000"/>
                <a:satMod val="255000"/>
              </a:schemeClr>
            </a:gs>
            <a:gs pos="100000">
              <a:schemeClr val="phClr">
                <a:tint val="70000"/>
                <a:satMod val="255000"/>
              </a:schemeClr>
            </a:gs>
          </a:gsLst>
          <a:path path="circle">
            <a:fillToRect l="5000" t="100000" r="120000" b="10000"/>
          </a:path>
        </a:gradFill>
        <a:gradFill rotWithShape="1">
          <a:gsLst>
            <a:gs pos="0">
              <a:schemeClr val="phClr">
                <a:shade val="63000"/>
                <a:satMod val="165000"/>
              </a:schemeClr>
            </a:gs>
            <a:gs pos="30000">
              <a:schemeClr val="phClr">
                <a:shade val="58000"/>
                <a:satMod val="165000"/>
              </a:schemeClr>
            </a:gs>
            <a:gs pos="75000">
              <a:schemeClr val="phClr">
                <a:shade val="30000"/>
                <a:satMod val="175000"/>
              </a:schemeClr>
            </a:gs>
            <a:gs pos="100000">
              <a:schemeClr val="phClr">
                <a:shade val="15000"/>
                <a:satMod val="175000"/>
              </a:schemeClr>
            </a:gs>
          </a:gsLst>
          <a:path path="circle">
            <a:fillToRect l="5000" t="100000" r="120000" b="10000"/>
          </a:path>
        </a:gradFill>
      </a:fillStyleLst>
      <a:lnStyleLst>
        <a:ln w="12700" cap="flat" cmpd="sng" algn="ctr">
          <a:solidFill>
            <a:schemeClr val="phClr">
              <a:shade val="70000"/>
              <a:satMod val="150000"/>
            </a:schemeClr>
          </a:solidFill>
          <a:prstDash val="solid"/>
        </a:ln>
        <a:ln w="25400" cap="flat" cmpd="sng" algn="ctr">
          <a:solidFill>
            <a:schemeClr val="phClr"/>
          </a:solidFill>
          <a:prstDash val="solid"/>
        </a:ln>
        <a:ln w="34925" cap="flat" cmpd="sng" algn="ctr">
          <a:solidFill>
            <a:schemeClr val="phClr"/>
          </a:solidFill>
          <a:prstDash val="solid"/>
        </a:ln>
      </a:lnStyleLst>
      <a:effectStyleLst>
        <a:effectStyle>
          <a:effectLst>
            <a:outerShdw blurRad="50800" dist="25000" dir="5400000" rotWithShape="0">
              <a:srgbClr val="000000">
                <a:alpha val="40000"/>
              </a:srgbClr>
            </a:outerShdw>
          </a:effectLst>
        </a:effectStyle>
        <a:effectStyle>
          <a:effectLst>
            <a:outerShdw blurRad="50800" dist="20000" dir="5400000" rotWithShape="0">
              <a:srgbClr val="000000">
                <a:alpha val="42000"/>
              </a:srgbClr>
            </a:outerShdw>
          </a:effectLst>
        </a:effectStyle>
        <a:effectStyle>
          <a:effectLst>
            <a:outerShdw blurRad="50800" dist="20000" dir="5400000" rotWithShape="0">
              <a:srgbClr val="000000">
                <a:alpha val="42000"/>
              </a:srgbClr>
            </a:outerShdw>
          </a:effectLst>
          <a:scene3d>
            <a:camera prst="orthographicFront">
              <a:rot lat="0" lon="0" rev="0"/>
            </a:camera>
            <a:lightRig rig="balanced" dir="t">
              <a:rot lat="0" lon="0" rev="0"/>
            </a:lightRig>
          </a:scene3d>
          <a:sp3d>
            <a:bevelT w="47625" h="69850"/>
            <a:contourClr>
              <a:schemeClr val="lt1"/>
            </a:contourClr>
          </a:sp3d>
        </a:effectStyle>
      </a:effectStyleLst>
      <a:bgFillStyleLst>
        <a:solidFill>
          <a:schemeClr val="phClr"/>
        </a:solidFill>
        <a:gradFill rotWithShape="1">
          <a:gsLst>
            <a:gs pos="0">
              <a:schemeClr val="phClr">
                <a:shade val="58000"/>
                <a:satMod val="125000"/>
              </a:schemeClr>
            </a:gs>
            <a:gs pos="40000">
              <a:schemeClr val="phClr">
                <a:tint val="90000"/>
                <a:shade val="90000"/>
                <a:satMod val="120000"/>
              </a:schemeClr>
            </a:gs>
            <a:gs pos="100000">
              <a:schemeClr val="phClr">
                <a:tint val="50000"/>
              </a:schemeClr>
            </a:gs>
          </a:gsLst>
          <a:lin ang="16200000" scaled="1"/>
        </a:gradFill>
        <a:blipFill>
          <a:blip xmlns:r="http://schemas.openxmlformats.org/officeDocument/2006/relationships" r:embed="rId1">
            <a:duotone>
              <a:schemeClr val="phClr">
                <a:shade val="80000"/>
              </a:schemeClr>
              <a:schemeClr val="phClr">
                <a:tint val="91000"/>
              </a:schemeClr>
            </a:duotone>
          </a:blip>
          <a:tile tx="0" ty="0" sx="40000" sy="50000" flip="y"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Oriel</Template>
  <TotalTime>79</TotalTime>
  <Words>2105</Words>
  <Application>Microsoft Office PowerPoint</Application>
  <PresentationFormat>Presentazione su schermo (4:3)</PresentationFormat>
  <Paragraphs>103</Paragraphs>
  <Slides>38</Slides>
  <Notes>0</Notes>
  <HiddenSlides>0</HiddenSlides>
  <MMClips>0</MMClips>
  <ScaleCrop>false</ScaleCrop>
  <HeadingPairs>
    <vt:vector size="4" baseType="variant">
      <vt:variant>
        <vt:lpstr>Tema</vt:lpstr>
      </vt:variant>
      <vt:variant>
        <vt:i4>1</vt:i4>
      </vt:variant>
      <vt:variant>
        <vt:lpstr>Titoli diapositive</vt:lpstr>
      </vt:variant>
      <vt:variant>
        <vt:i4>38</vt:i4>
      </vt:variant>
    </vt:vector>
  </HeadingPairs>
  <TitlesOfParts>
    <vt:vector size="39" baseType="lpstr">
      <vt:lpstr>Loggia</vt:lpstr>
      <vt:lpstr>INVALIDITA’ DEL PROVEVDIMENTO AMMINISTRATIVO</vt:lpstr>
      <vt:lpstr>Elementi essenziali</vt:lpstr>
      <vt:lpstr>Elementi accidentali</vt:lpstr>
      <vt:lpstr>Diapositiva 4</vt:lpstr>
      <vt:lpstr>Diapositiva 5</vt:lpstr>
      <vt:lpstr>Diapositiva 6</vt:lpstr>
      <vt:lpstr>Diapositiva 7</vt:lpstr>
      <vt:lpstr>Diapositiva 8</vt:lpstr>
      <vt:lpstr>Nullita’</vt:lpstr>
      <vt:lpstr>Diapositiva 10</vt:lpstr>
      <vt:lpstr>Diapositiva 11</vt:lpstr>
      <vt:lpstr>Art 21 octies</vt:lpstr>
      <vt:lpstr>Diapositiva 13</vt:lpstr>
      <vt:lpstr>Vizio di legge</vt:lpstr>
      <vt:lpstr>Incompetenza relativa</vt:lpstr>
      <vt:lpstr>Eccesso di potere</vt:lpstr>
      <vt:lpstr>Diapositiva 17</vt:lpstr>
      <vt:lpstr>Vizi di merito</vt:lpstr>
      <vt:lpstr>Diapositiva 19</vt:lpstr>
      <vt:lpstr>Diapositiva 20</vt:lpstr>
      <vt:lpstr>I rimedi contro gli atti illegittimi e inopportuni </vt:lpstr>
      <vt:lpstr>Diapositiva 22</vt:lpstr>
      <vt:lpstr>Annullamento d’ufficio</vt:lpstr>
      <vt:lpstr>Diapositiva 24</vt:lpstr>
      <vt:lpstr>Diapositiva 25</vt:lpstr>
      <vt:lpstr>Diapositiva 26</vt:lpstr>
      <vt:lpstr>revoca</vt:lpstr>
      <vt:lpstr>Diapositiva 28</vt:lpstr>
      <vt:lpstr>Diapositiva 29</vt:lpstr>
      <vt:lpstr>Diapositiva 30</vt:lpstr>
      <vt:lpstr>Diapositiva 31</vt:lpstr>
      <vt:lpstr>Diapositiva 32</vt:lpstr>
      <vt:lpstr>decadenza</vt:lpstr>
      <vt:lpstr>Mero ritiro</vt:lpstr>
      <vt:lpstr>Convalescenza dell’atto amministrativo </vt:lpstr>
      <vt:lpstr>convalida</vt:lpstr>
      <vt:lpstr>ratifica</vt:lpstr>
      <vt:lpstr>sanatoria</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Windows User</dc:creator>
  <cp:lastModifiedBy>Windows User</cp:lastModifiedBy>
  <cp:revision>2</cp:revision>
  <dcterms:created xsi:type="dcterms:W3CDTF">2020-01-23T08:59:25Z</dcterms:created>
  <dcterms:modified xsi:type="dcterms:W3CDTF">2020-01-23T10:24:48Z</dcterms:modified>
</cp:coreProperties>
</file>